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6.jpg" ContentType="image/pn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48"/>
  </p:notesMasterIdLst>
  <p:sldIdLst>
    <p:sldId id="256" r:id="rId3"/>
    <p:sldId id="280" r:id="rId4"/>
    <p:sldId id="281" r:id="rId5"/>
    <p:sldId id="282" r:id="rId6"/>
    <p:sldId id="283" r:id="rId7"/>
    <p:sldId id="293" r:id="rId8"/>
    <p:sldId id="284" r:id="rId9"/>
    <p:sldId id="285" r:id="rId10"/>
    <p:sldId id="286" r:id="rId11"/>
    <p:sldId id="287" r:id="rId12"/>
    <p:sldId id="288" r:id="rId13"/>
    <p:sldId id="289" r:id="rId14"/>
    <p:sldId id="292" r:id="rId15"/>
    <p:sldId id="290" r:id="rId16"/>
    <p:sldId id="291" r:id="rId17"/>
    <p:sldId id="294" r:id="rId18"/>
    <p:sldId id="257" r:id="rId19"/>
    <p:sldId id="322" r:id="rId20"/>
    <p:sldId id="323" r:id="rId21"/>
    <p:sldId id="324" r:id="rId22"/>
    <p:sldId id="325" r:id="rId23"/>
    <p:sldId id="326" r:id="rId24"/>
    <p:sldId id="327" r:id="rId25"/>
    <p:sldId id="265" r:id="rId26"/>
    <p:sldId id="302" r:id="rId27"/>
    <p:sldId id="317" r:id="rId28"/>
    <p:sldId id="316" r:id="rId29"/>
    <p:sldId id="318" r:id="rId30"/>
    <p:sldId id="306" r:id="rId31"/>
    <p:sldId id="307" r:id="rId32"/>
    <p:sldId id="308" r:id="rId33"/>
    <p:sldId id="309" r:id="rId34"/>
    <p:sldId id="310" r:id="rId35"/>
    <p:sldId id="319" r:id="rId36"/>
    <p:sldId id="320" r:id="rId37"/>
    <p:sldId id="313" r:id="rId38"/>
    <p:sldId id="314" r:id="rId39"/>
    <p:sldId id="301" r:id="rId40"/>
    <p:sldId id="328" r:id="rId41"/>
    <p:sldId id="296" r:id="rId42"/>
    <p:sldId id="297" r:id="rId43"/>
    <p:sldId id="298" r:id="rId44"/>
    <p:sldId id="299" r:id="rId45"/>
    <p:sldId id="300" r:id="rId46"/>
    <p:sldId id="32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A1E"/>
    <a:srgbClr val="1C325A"/>
    <a:srgbClr val="233E6F"/>
    <a:srgbClr val="F6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64FA437-C4A0-4883-B404-245104B4451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0E70ED-6ED7-4A8C-A74C-AE6D7F106C36}">
      <dgm:prSet phldrT="[Text]"/>
      <dgm:spPr/>
      <dgm:t>
        <a:bodyPr/>
        <a:lstStyle/>
        <a:p>
          <a:r>
            <a:rPr lang="en-US"/>
            <a:t>Image with noise</a:t>
          </a:r>
          <a:endParaRPr lang="en-US" dirty="0"/>
        </a:p>
      </dgm:t>
    </dgm:pt>
    <dgm:pt modelId="{C6082412-3A56-4A23-B41E-2E2498FCCC49}" type="parTrans" cxnId="{C31BA85E-89B9-4C24-B175-F96F63E8E807}">
      <dgm:prSet/>
      <dgm:spPr/>
      <dgm:t>
        <a:bodyPr/>
        <a:lstStyle/>
        <a:p>
          <a:endParaRPr lang="en-US"/>
        </a:p>
      </dgm:t>
    </dgm:pt>
    <dgm:pt modelId="{BFABD8E6-6C68-4053-8B2B-5A5D441D8F72}" type="sibTrans" cxnId="{C31BA85E-89B9-4C24-B175-F96F63E8E807}">
      <dgm:prSet/>
      <dgm:spPr/>
      <dgm:t>
        <a:bodyPr/>
        <a:lstStyle/>
        <a:p>
          <a:endParaRPr lang="en-US"/>
        </a:p>
      </dgm:t>
    </dgm:pt>
    <dgm:pt modelId="{C41FCFD8-22F9-4D6A-B43C-DEBAEB1DB191}">
      <dgm:prSet phldrT="[Text]"/>
      <dgm:spPr/>
      <dgm:t>
        <a:bodyPr/>
        <a:lstStyle/>
        <a:p>
          <a:r>
            <a:rPr lang="en-US" dirty="0"/>
            <a:t>K-Means Clustering</a:t>
          </a:r>
        </a:p>
      </dgm:t>
    </dgm:pt>
    <dgm:pt modelId="{48614B0A-6561-43C7-BB50-FA810A037FEB}" type="parTrans" cxnId="{9C2C0C4F-C8C5-48D6-964B-A138B0F1F650}">
      <dgm:prSet/>
      <dgm:spPr/>
      <dgm:t>
        <a:bodyPr/>
        <a:lstStyle/>
        <a:p>
          <a:endParaRPr lang="en-US"/>
        </a:p>
      </dgm:t>
    </dgm:pt>
    <dgm:pt modelId="{58D0FF1B-651F-4C17-8033-AE5644A8AA80}" type="sibTrans" cxnId="{9C2C0C4F-C8C5-48D6-964B-A138B0F1F650}">
      <dgm:prSet/>
      <dgm:spPr/>
      <dgm:t>
        <a:bodyPr/>
        <a:lstStyle/>
        <a:p>
          <a:endParaRPr lang="en-US"/>
        </a:p>
      </dgm:t>
    </dgm:pt>
    <dgm:pt modelId="{A52DD266-A792-4183-B03D-DDB62C0AE0A2}">
      <dgm:prSet phldrT="[Text]"/>
      <dgm:spPr/>
      <dgm:t>
        <a:bodyPr/>
        <a:lstStyle/>
        <a:p>
          <a:r>
            <a:rPr lang="en-US" dirty="0"/>
            <a:t>Imputed pixel values</a:t>
          </a:r>
        </a:p>
      </dgm:t>
    </dgm:pt>
    <dgm:pt modelId="{62A2BF1F-D7F2-4BC4-BA8A-710B887FEE55}" type="parTrans" cxnId="{A41B2635-014C-4B7B-ABFE-AA6660160857}">
      <dgm:prSet/>
      <dgm:spPr/>
      <dgm:t>
        <a:bodyPr/>
        <a:lstStyle/>
        <a:p>
          <a:endParaRPr lang="en-US"/>
        </a:p>
      </dgm:t>
    </dgm:pt>
    <dgm:pt modelId="{EBD85E92-056F-41AE-AADB-2D72F0EA18AE}" type="sibTrans" cxnId="{A41B2635-014C-4B7B-ABFE-AA6660160857}">
      <dgm:prSet/>
      <dgm:spPr/>
      <dgm:t>
        <a:bodyPr/>
        <a:lstStyle/>
        <a:p>
          <a:endParaRPr lang="en-US"/>
        </a:p>
      </dgm:t>
    </dgm:pt>
    <dgm:pt modelId="{3BFA8B11-CDA7-4B0F-91A2-91A91E408381}" type="pres">
      <dgm:prSet presAssocID="{B64FA437-C4A0-4883-B404-245104B44516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F7CA59C-5B66-4E14-9D48-EF0F7449413D}" type="pres">
      <dgm:prSet presAssocID="{5D0E70ED-6ED7-4A8C-A74C-AE6D7F106C36}" presName="Accent1" presStyleCnt="0"/>
      <dgm:spPr/>
    </dgm:pt>
    <dgm:pt modelId="{BCCBDBAC-A4F0-4413-BA52-FDCCD348DB7B}" type="pres">
      <dgm:prSet presAssocID="{5D0E70ED-6ED7-4A8C-A74C-AE6D7F106C36}" presName="Accent" presStyleLbl="node1" presStyleIdx="0" presStyleCnt="3"/>
      <dgm:spPr>
        <a:solidFill>
          <a:schemeClr val="accent2">
            <a:lumMod val="50000"/>
          </a:schemeClr>
        </a:solidFill>
      </dgm:spPr>
    </dgm:pt>
    <dgm:pt modelId="{FAC2C773-88A1-4BE2-87EA-BBB474AEFDF4}" type="pres">
      <dgm:prSet presAssocID="{5D0E70ED-6ED7-4A8C-A74C-AE6D7F106C36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54AC15-DF42-42C2-803F-675FD40E55C8}" type="pres">
      <dgm:prSet presAssocID="{C41FCFD8-22F9-4D6A-B43C-DEBAEB1DB191}" presName="Accent2" presStyleCnt="0"/>
      <dgm:spPr/>
    </dgm:pt>
    <dgm:pt modelId="{1B16251A-9119-4C62-A2F7-7115362C2BC9}" type="pres">
      <dgm:prSet presAssocID="{C41FCFD8-22F9-4D6A-B43C-DEBAEB1DB191}" presName="Accent" presStyleLbl="node1" presStyleIdx="1" presStyleCnt="3"/>
      <dgm:spPr>
        <a:solidFill>
          <a:schemeClr val="accent2">
            <a:lumMod val="50000"/>
          </a:schemeClr>
        </a:solidFill>
      </dgm:spPr>
    </dgm:pt>
    <dgm:pt modelId="{9DC23819-2E12-466B-9122-0559D53DE519}" type="pres">
      <dgm:prSet presAssocID="{C41FCFD8-22F9-4D6A-B43C-DEBAEB1DB19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38CD5-2A2F-4D56-B859-021CFEAD9981}" type="pres">
      <dgm:prSet presAssocID="{A52DD266-A792-4183-B03D-DDB62C0AE0A2}" presName="Accent3" presStyleCnt="0"/>
      <dgm:spPr/>
    </dgm:pt>
    <dgm:pt modelId="{59E6F06B-54FC-4360-94CA-91085AC01366}" type="pres">
      <dgm:prSet presAssocID="{A52DD266-A792-4183-B03D-DDB62C0AE0A2}" presName="Accent" presStyleLbl="node1" presStyleIdx="2" presStyleCnt="3"/>
      <dgm:spPr>
        <a:solidFill>
          <a:schemeClr val="accent2">
            <a:lumMod val="50000"/>
          </a:schemeClr>
        </a:solidFill>
      </dgm:spPr>
    </dgm:pt>
    <dgm:pt modelId="{2BD0B87D-6C58-4365-8D23-0D9AD477ABFB}" type="pres">
      <dgm:prSet presAssocID="{A52DD266-A792-4183-B03D-DDB62C0AE0A2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1C4CC2-E610-4F96-94AE-5D1EB89C8226}" type="presOf" srcId="{5D0E70ED-6ED7-4A8C-A74C-AE6D7F106C36}" destId="{FAC2C773-88A1-4BE2-87EA-BBB474AEFDF4}" srcOrd="0" destOrd="0" presId="urn:microsoft.com/office/officeart/2009/layout/CircleArrowProcess"/>
    <dgm:cxn modelId="{9C2C0C4F-C8C5-48D6-964B-A138B0F1F650}" srcId="{B64FA437-C4A0-4883-B404-245104B44516}" destId="{C41FCFD8-22F9-4D6A-B43C-DEBAEB1DB191}" srcOrd="1" destOrd="0" parTransId="{48614B0A-6561-43C7-BB50-FA810A037FEB}" sibTransId="{58D0FF1B-651F-4C17-8033-AE5644A8AA80}"/>
    <dgm:cxn modelId="{3F21FAF7-21F5-4BBD-B766-DD2F845C2E77}" type="presOf" srcId="{C41FCFD8-22F9-4D6A-B43C-DEBAEB1DB191}" destId="{9DC23819-2E12-466B-9122-0559D53DE519}" srcOrd="0" destOrd="0" presId="urn:microsoft.com/office/officeart/2009/layout/CircleArrowProcess"/>
    <dgm:cxn modelId="{A41B2635-014C-4B7B-ABFE-AA6660160857}" srcId="{B64FA437-C4A0-4883-B404-245104B44516}" destId="{A52DD266-A792-4183-B03D-DDB62C0AE0A2}" srcOrd="2" destOrd="0" parTransId="{62A2BF1F-D7F2-4BC4-BA8A-710B887FEE55}" sibTransId="{EBD85E92-056F-41AE-AADB-2D72F0EA18AE}"/>
    <dgm:cxn modelId="{C57FFB2A-50B6-4AB9-9BF0-A47F33E255B3}" type="presOf" srcId="{B64FA437-C4A0-4883-B404-245104B44516}" destId="{3BFA8B11-CDA7-4B0F-91A2-91A91E408381}" srcOrd="0" destOrd="0" presId="urn:microsoft.com/office/officeart/2009/layout/CircleArrowProcess"/>
    <dgm:cxn modelId="{C31BA85E-89B9-4C24-B175-F96F63E8E807}" srcId="{B64FA437-C4A0-4883-B404-245104B44516}" destId="{5D0E70ED-6ED7-4A8C-A74C-AE6D7F106C36}" srcOrd="0" destOrd="0" parTransId="{C6082412-3A56-4A23-B41E-2E2498FCCC49}" sibTransId="{BFABD8E6-6C68-4053-8B2B-5A5D441D8F72}"/>
    <dgm:cxn modelId="{BB66C181-ED57-4110-BEFF-1A5C8D11BA66}" type="presOf" srcId="{A52DD266-A792-4183-B03D-DDB62C0AE0A2}" destId="{2BD0B87D-6C58-4365-8D23-0D9AD477ABFB}" srcOrd="0" destOrd="0" presId="urn:microsoft.com/office/officeart/2009/layout/CircleArrowProcess"/>
    <dgm:cxn modelId="{BCD967A7-B055-42EA-800A-866F8DB8CB44}" type="presParOf" srcId="{3BFA8B11-CDA7-4B0F-91A2-91A91E408381}" destId="{4F7CA59C-5B66-4E14-9D48-EF0F7449413D}" srcOrd="0" destOrd="0" presId="urn:microsoft.com/office/officeart/2009/layout/CircleArrowProcess"/>
    <dgm:cxn modelId="{87A3F819-D180-4992-801E-DC3FB187B8CA}" type="presParOf" srcId="{4F7CA59C-5B66-4E14-9D48-EF0F7449413D}" destId="{BCCBDBAC-A4F0-4413-BA52-FDCCD348DB7B}" srcOrd="0" destOrd="0" presId="urn:microsoft.com/office/officeart/2009/layout/CircleArrowProcess"/>
    <dgm:cxn modelId="{97E7532D-1A25-48E3-8EF1-CDBBDA0FB384}" type="presParOf" srcId="{3BFA8B11-CDA7-4B0F-91A2-91A91E408381}" destId="{FAC2C773-88A1-4BE2-87EA-BBB474AEFDF4}" srcOrd="1" destOrd="0" presId="urn:microsoft.com/office/officeart/2009/layout/CircleArrowProcess"/>
    <dgm:cxn modelId="{9A3F1F8E-7621-49F6-B4C0-19788D5510B1}" type="presParOf" srcId="{3BFA8B11-CDA7-4B0F-91A2-91A91E408381}" destId="{2554AC15-DF42-42C2-803F-675FD40E55C8}" srcOrd="2" destOrd="0" presId="urn:microsoft.com/office/officeart/2009/layout/CircleArrowProcess"/>
    <dgm:cxn modelId="{038DF24E-9309-4A88-916B-7909011D1FAD}" type="presParOf" srcId="{2554AC15-DF42-42C2-803F-675FD40E55C8}" destId="{1B16251A-9119-4C62-A2F7-7115362C2BC9}" srcOrd="0" destOrd="0" presId="urn:microsoft.com/office/officeart/2009/layout/CircleArrowProcess"/>
    <dgm:cxn modelId="{54E20015-87FE-463E-9088-68158DEE2D18}" type="presParOf" srcId="{3BFA8B11-CDA7-4B0F-91A2-91A91E408381}" destId="{9DC23819-2E12-466B-9122-0559D53DE519}" srcOrd="3" destOrd="0" presId="urn:microsoft.com/office/officeart/2009/layout/CircleArrowProcess"/>
    <dgm:cxn modelId="{F391F89B-1389-48FC-B48E-8124F06299A3}" type="presParOf" srcId="{3BFA8B11-CDA7-4B0F-91A2-91A91E408381}" destId="{F0F38CD5-2A2F-4D56-B859-021CFEAD9981}" srcOrd="4" destOrd="0" presId="urn:microsoft.com/office/officeart/2009/layout/CircleArrowProcess"/>
    <dgm:cxn modelId="{DB987A28-90F9-4C74-9D76-A111571B2301}" type="presParOf" srcId="{F0F38CD5-2A2F-4D56-B859-021CFEAD9981}" destId="{59E6F06B-54FC-4360-94CA-91085AC01366}" srcOrd="0" destOrd="0" presId="urn:microsoft.com/office/officeart/2009/layout/CircleArrowProcess"/>
    <dgm:cxn modelId="{80DCF23D-0B07-4162-8E85-9289DA274E50}" type="presParOf" srcId="{3BFA8B11-CDA7-4B0F-91A2-91A91E408381}" destId="{2BD0B87D-6C58-4365-8D23-0D9AD477ABF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 custLinFactNeighborX="-6448" custLinFactNeighborY="-3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 custScaleX="710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 custScaleX="72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 custScaleX="81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6C6C36D3-7EFA-496B-A487-4B8107C991BF}" type="presOf" srcId="{6F53F089-CB03-4147-A00D-EE58EBBD2805}" destId="{6671AE4D-E0E6-45BC-A3A6-47D470002E3D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CEA0DEDE-48E4-495B-A7E1-3B2CFEBDD6A5}" type="presOf" srcId="{ACB2FB14-84C1-4D43-A5D3-BF886F0178CD}" destId="{0941D769-8F4C-49E6-BEDB-FD6ADD7D86A3}" srcOrd="0" destOrd="0" presId="urn:microsoft.com/office/officeart/2005/8/layout/hChevron3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1454CE86-17CB-4CE2-8D7C-F3F67AE28E94}" type="presOf" srcId="{D17DA6C3-F309-4744-A3D7-0518F26E9EDE}" destId="{771287E3-4E33-4D2B-B67E-3262879C93F7}" srcOrd="0" destOrd="0" presId="urn:microsoft.com/office/officeart/2005/8/layout/hChevron3"/>
    <dgm:cxn modelId="{DFE3BC7B-0187-44E4-95FF-3801E984C8DD}" type="presOf" srcId="{FE1CAD33-53CB-4E06-A3AB-CC0A448F1C66}" destId="{13A95DC0-550C-45D7-B2BE-1A03BA26F3D7}" srcOrd="0" destOrd="0" presId="urn:microsoft.com/office/officeart/2005/8/layout/hChevron3"/>
    <dgm:cxn modelId="{7550F6F4-73CD-433B-AE28-73D86F460C36}" type="presOf" srcId="{3987ADC3-75A4-452E-B064-A461E1983AB3}" destId="{E2D4E04A-0068-4724-957F-DD5ACA3B492B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740A84CB-0A5A-4832-B598-726A0A9BDF98}" type="presOf" srcId="{A0F331F9-5C14-4600-8028-CC070417A122}" destId="{51C52DB8-3D60-4795-ABD1-BF042C085B01}" srcOrd="0" destOrd="0" presId="urn:microsoft.com/office/officeart/2005/8/layout/hChevron3"/>
    <dgm:cxn modelId="{AF35BF95-A5A2-4B2F-BDA4-F22318B974D8}" type="presOf" srcId="{C611C988-C26A-4B48-A66C-505B50EAD47B}" destId="{C012C63E-C291-47B1-A045-E0925C56F2C0}" srcOrd="0" destOrd="0" presId="urn:microsoft.com/office/officeart/2005/8/layout/hChevron3"/>
    <dgm:cxn modelId="{9A823743-995B-40AB-8C49-D7D30CD709CA}" type="presParOf" srcId="{0941D769-8F4C-49E6-BEDB-FD6ADD7D86A3}" destId="{51C52DB8-3D60-4795-ABD1-BF042C085B01}" srcOrd="0" destOrd="0" presId="urn:microsoft.com/office/officeart/2005/8/layout/hChevron3"/>
    <dgm:cxn modelId="{E1112C12-5318-4644-BF7B-2E43C5DFDEB3}" type="presParOf" srcId="{0941D769-8F4C-49E6-BEDB-FD6ADD7D86A3}" destId="{57BDE9C5-8503-4012-8095-12582DA9E6D4}" srcOrd="1" destOrd="0" presId="urn:microsoft.com/office/officeart/2005/8/layout/hChevron3"/>
    <dgm:cxn modelId="{00F169FB-CE2B-40F4-BE7A-5F374CCE2E17}" type="presParOf" srcId="{0941D769-8F4C-49E6-BEDB-FD6ADD7D86A3}" destId="{13A95DC0-550C-45D7-B2BE-1A03BA26F3D7}" srcOrd="2" destOrd="0" presId="urn:microsoft.com/office/officeart/2005/8/layout/hChevron3"/>
    <dgm:cxn modelId="{39F297BC-6EC2-404D-9472-A99934374127}" type="presParOf" srcId="{0941D769-8F4C-49E6-BEDB-FD6ADD7D86A3}" destId="{288F7AB1-5198-4CE2-AEE1-6EAF34809710}" srcOrd="3" destOrd="0" presId="urn:microsoft.com/office/officeart/2005/8/layout/hChevron3"/>
    <dgm:cxn modelId="{88A4188E-007C-4569-9817-B8CE4A554AED}" type="presParOf" srcId="{0941D769-8F4C-49E6-BEDB-FD6ADD7D86A3}" destId="{E2D4E04A-0068-4724-957F-DD5ACA3B492B}" srcOrd="4" destOrd="0" presId="urn:microsoft.com/office/officeart/2005/8/layout/hChevron3"/>
    <dgm:cxn modelId="{108A8CC5-F288-43FB-B6BD-C1289F74D22C}" type="presParOf" srcId="{0941D769-8F4C-49E6-BEDB-FD6ADD7D86A3}" destId="{CB5370D2-ABF0-4D55-8BFC-D1BE6AE0322D}" srcOrd="5" destOrd="0" presId="urn:microsoft.com/office/officeart/2005/8/layout/hChevron3"/>
    <dgm:cxn modelId="{99152CAF-A6B1-4722-AF71-0DBD4DA3D24A}" type="presParOf" srcId="{0941D769-8F4C-49E6-BEDB-FD6ADD7D86A3}" destId="{C012C63E-C291-47B1-A045-E0925C56F2C0}" srcOrd="6" destOrd="0" presId="urn:microsoft.com/office/officeart/2005/8/layout/hChevron3"/>
    <dgm:cxn modelId="{4EE51319-DA57-4E44-BF7D-DD36DCBCA303}" type="presParOf" srcId="{0941D769-8F4C-49E6-BEDB-FD6ADD7D86A3}" destId="{E06CAB48-DB48-4C13-BFB8-E4D33678045F}" srcOrd="7" destOrd="0" presId="urn:microsoft.com/office/officeart/2005/8/layout/hChevron3"/>
    <dgm:cxn modelId="{7084F8FF-86FC-4055-A54E-3634D56E7B4E}" type="presParOf" srcId="{0941D769-8F4C-49E6-BEDB-FD6ADD7D86A3}" destId="{771287E3-4E33-4D2B-B67E-3262879C93F7}" srcOrd="8" destOrd="0" presId="urn:microsoft.com/office/officeart/2005/8/layout/hChevron3"/>
    <dgm:cxn modelId="{52058F9D-894D-4346-86CE-26406550BCF1}" type="presParOf" srcId="{0941D769-8F4C-49E6-BEDB-FD6ADD7D86A3}" destId="{F5B6DDFE-98F4-4627-A988-CFD6EBBBF820}" srcOrd="9" destOrd="0" presId="urn:microsoft.com/office/officeart/2005/8/layout/hChevron3"/>
    <dgm:cxn modelId="{29BAD94F-C745-4595-93C4-37073C57B46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EE34EA9-6BFE-4BC7-9DB8-F5190E72FF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6187E9B0-0C18-43EE-B32F-2AA1FF1E6A08}">
      <dgm:prSet phldrT="[Text]"/>
      <dgm:spPr/>
      <dgm:t>
        <a:bodyPr/>
        <a:lstStyle/>
        <a:p>
          <a:r>
            <a:rPr lang="en-US" dirty="0"/>
            <a:t>Read dirty image &amp; and convert it into a one column matrix</a:t>
          </a:r>
        </a:p>
      </dgm:t>
    </dgm:pt>
    <dgm:pt modelId="{D6C9874E-9D2D-48FD-A138-469065EAB07F}" type="parTrans" cxnId="{9D1A764A-1548-4CB0-A9E4-C4F32EE3650B}">
      <dgm:prSet/>
      <dgm:spPr/>
      <dgm:t>
        <a:bodyPr/>
        <a:lstStyle/>
        <a:p>
          <a:endParaRPr lang="en-US"/>
        </a:p>
      </dgm:t>
    </dgm:pt>
    <dgm:pt modelId="{FB7C870B-C745-43BC-B98D-A33B09614145}" type="sibTrans" cxnId="{9D1A764A-1548-4CB0-A9E4-C4F32EE3650B}">
      <dgm:prSet/>
      <dgm:spPr/>
      <dgm:t>
        <a:bodyPr/>
        <a:lstStyle/>
        <a:p>
          <a:endParaRPr lang="en-US"/>
        </a:p>
      </dgm:t>
    </dgm:pt>
    <dgm:pt modelId="{8BCB95F3-6DC5-4BBE-8062-21E111355566}">
      <dgm:prSet phldrT="[Text]"/>
      <dgm:spPr/>
      <dgm:t>
        <a:bodyPr/>
        <a:lstStyle/>
        <a:p>
          <a:r>
            <a:rPr lang="en-US" dirty="0"/>
            <a:t>Read clean image &amp; convert it into a one column matrix</a:t>
          </a:r>
        </a:p>
      </dgm:t>
    </dgm:pt>
    <dgm:pt modelId="{9C3B2438-3D30-4EFA-9266-ABA169C93086}" type="parTrans" cxnId="{B53883FD-9DDB-4CE7-A4EB-5F16E5602C70}">
      <dgm:prSet/>
      <dgm:spPr/>
      <dgm:t>
        <a:bodyPr/>
        <a:lstStyle/>
        <a:p>
          <a:endParaRPr lang="en-US"/>
        </a:p>
      </dgm:t>
    </dgm:pt>
    <dgm:pt modelId="{17AC2D03-CA80-4B00-97FA-014AC576D5C0}" type="sibTrans" cxnId="{B53883FD-9DDB-4CE7-A4EB-5F16E5602C70}">
      <dgm:prSet/>
      <dgm:spPr/>
      <dgm:t>
        <a:bodyPr/>
        <a:lstStyle/>
        <a:p>
          <a:endParaRPr lang="en-US"/>
        </a:p>
      </dgm:t>
    </dgm:pt>
    <dgm:pt modelId="{D05D2FAC-31A5-467E-9221-5F2AB1834DE9}">
      <dgm:prSet phldrT="[Text]"/>
      <dgm:spPr/>
      <dgm:t>
        <a:bodyPr/>
        <a:lstStyle/>
        <a:p>
          <a:r>
            <a:rPr lang="en-US" dirty="0"/>
            <a:t>Apply feature detection filter &amp; convert the cleaned image into a one column matrix</a:t>
          </a:r>
        </a:p>
      </dgm:t>
    </dgm:pt>
    <dgm:pt modelId="{DA30128E-133D-4FAD-80B3-48CD4DB4E80F}" type="parTrans" cxnId="{DEE74EAB-94BE-4AE8-A2EC-9D7A89C82D6A}">
      <dgm:prSet/>
      <dgm:spPr/>
      <dgm:t>
        <a:bodyPr/>
        <a:lstStyle/>
        <a:p>
          <a:endParaRPr lang="en-US"/>
        </a:p>
      </dgm:t>
    </dgm:pt>
    <dgm:pt modelId="{D26CBBA9-3ED4-4E34-A0FC-E3E3A2D0E96A}" type="sibTrans" cxnId="{DEE74EAB-94BE-4AE8-A2EC-9D7A89C82D6A}">
      <dgm:prSet/>
      <dgm:spPr/>
      <dgm:t>
        <a:bodyPr/>
        <a:lstStyle/>
        <a:p>
          <a:endParaRPr lang="en-US"/>
        </a:p>
      </dgm:t>
    </dgm:pt>
    <dgm:pt modelId="{CF5C764E-72F0-49E0-9320-43A73BB7E312}">
      <dgm:prSet phldrT="[Text]"/>
      <dgm:spPr/>
      <dgm:t>
        <a:bodyPr/>
        <a:lstStyle/>
        <a:p>
          <a:r>
            <a:rPr lang="en-US" dirty="0"/>
            <a:t>Apply median filtering &amp; convert the cleaned image into a one column matrix</a:t>
          </a:r>
        </a:p>
      </dgm:t>
    </dgm:pt>
    <dgm:pt modelId="{9950DF7C-A878-426D-AAD6-4A4E64E98BFF}" type="parTrans" cxnId="{8B12C074-516D-4FE4-BC43-478FBACA700F}">
      <dgm:prSet/>
      <dgm:spPr/>
      <dgm:t>
        <a:bodyPr/>
        <a:lstStyle/>
        <a:p>
          <a:endParaRPr lang="en-US"/>
        </a:p>
      </dgm:t>
    </dgm:pt>
    <dgm:pt modelId="{C0A01BD8-9A81-4EF3-A494-6079150F85E2}" type="sibTrans" cxnId="{8B12C074-516D-4FE4-BC43-478FBACA700F}">
      <dgm:prSet/>
      <dgm:spPr/>
      <dgm:t>
        <a:bodyPr/>
        <a:lstStyle/>
        <a:p>
          <a:endParaRPr lang="en-US"/>
        </a:p>
      </dgm:t>
    </dgm:pt>
    <dgm:pt modelId="{6ADECF38-51AF-4DC3-8729-956A845A1F42}">
      <dgm:prSet phldrT="[Text]"/>
      <dgm:spPr/>
      <dgm:t>
        <a:bodyPr/>
        <a:lstStyle/>
        <a:p>
          <a:r>
            <a:rPr lang="en-US" dirty="0"/>
            <a:t>Column bind all these features</a:t>
          </a:r>
        </a:p>
      </dgm:t>
    </dgm:pt>
    <dgm:pt modelId="{5099CF2A-E921-4D71-A769-F34E2B8E9706}" type="parTrans" cxnId="{ACE4EAEE-1B4A-4306-B1BF-F1E6C13E2772}">
      <dgm:prSet/>
      <dgm:spPr/>
      <dgm:t>
        <a:bodyPr/>
        <a:lstStyle/>
        <a:p>
          <a:endParaRPr lang="en-US"/>
        </a:p>
      </dgm:t>
    </dgm:pt>
    <dgm:pt modelId="{7194CAC0-31A2-43FA-AA7D-96C51A060959}" type="sibTrans" cxnId="{ACE4EAEE-1B4A-4306-B1BF-F1E6C13E2772}">
      <dgm:prSet/>
      <dgm:spPr/>
      <dgm:t>
        <a:bodyPr/>
        <a:lstStyle/>
        <a:p>
          <a:endParaRPr lang="en-US"/>
        </a:p>
      </dgm:t>
    </dgm:pt>
    <dgm:pt modelId="{34745B3A-3FAA-4EDD-98E6-93ED07DD443F}">
      <dgm:prSet phldrT="[Text]"/>
      <dgm:spPr/>
      <dgm:t>
        <a:bodyPr/>
        <a:lstStyle/>
        <a:p>
          <a:r>
            <a:rPr lang="en-US" dirty="0"/>
            <a:t>Append it to the </a:t>
          </a:r>
          <a:r>
            <a:rPr lang="en-US" dirty="0" err="1"/>
            <a:t>dataframe</a:t>
          </a:r>
          <a:r>
            <a:rPr lang="en-US" dirty="0"/>
            <a:t> containing these features for the previous images </a:t>
          </a:r>
        </a:p>
      </dgm:t>
    </dgm:pt>
    <dgm:pt modelId="{DB885C2C-2DF0-4E2B-AA00-DD855484F63B}" type="parTrans" cxnId="{920BEFE1-9EE4-4447-8A15-0381CB3E8D6C}">
      <dgm:prSet/>
      <dgm:spPr/>
      <dgm:t>
        <a:bodyPr/>
        <a:lstStyle/>
        <a:p>
          <a:endParaRPr lang="en-US"/>
        </a:p>
      </dgm:t>
    </dgm:pt>
    <dgm:pt modelId="{EE10C476-B276-4DB2-940B-957F9BA9F217}" type="sibTrans" cxnId="{920BEFE1-9EE4-4447-8A15-0381CB3E8D6C}">
      <dgm:prSet/>
      <dgm:spPr/>
      <dgm:t>
        <a:bodyPr/>
        <a:lstStyle/>
        <a:p>
          <a:endParaRPr lang="en-US"/>
        </a:p>
      </dgm:t>
    </dgm:pt>
    <dgm:pt modelId="{6D4D00FF-0F24-429D-8FC3-EE09EBB21769}" type="pres">
      <dgm:prSet presAssocID="{AEE34EA9-6BFE-4BC7-9DB8-F5190E72FF2E}" presName="linearFlow" presStyleCnt="0">
        <dgm:presLayoutVars>
          <dgm:resizeHandles val="exact"/>
        </dgm:presLayoutVars>
      </dgm:prSet>
      <dgm:spPr/>
    </dgm:pt>
    <dgm:pt modelId="{0EA91352-A688-4AE3-9DDF-897493DB5764}" type="pres">
      <dgm:prSet presAssocID="{6187E9B0-0C18-43EE-B32F-2AA1FF1E6A08}" presName="node" presStyleLbl="node1" presStyleIdx="0" presStyleCnt="6" custScaleX="347845" custLinFactY="-70806" custLinFactNeighborX="-5104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C096FA-512F-42B7-947F-96BFA15A41DB}" type="pres">
      <dgm:prSet presAssocID="{FB7C870B-C745-43BC-B98D-A33B0961414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5D62D8D2-06B3-469C-ACFC-57F877E34D64}" type="pres">
      <dgm:prSet presAssocID="{FB7C870B-C745-43BC-B98D-A33B0961414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C6B7A71-BBA4-4D8C-A88F-4BA77EA4DAC2}" type="pres">
      <dgm:prSet presAssocID="{8BCB95F3-6DC5-4BBE-8062-21E111355566}" presName="node" presStyleLbl="node1" presStyleIdx="1" presStyleCnt="6" custScaleX="347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E2A18-4A89-43C5-9DE0-6A0471C2B1AF}" type="pres">
      <dgm:prSet presAssocID="{17AC2D03-CA80-4B00-97FA-014AC576D5C0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6B303BC-D154-4CBA-B186-D835EE6BEBA6}" type="pres">
      <dgm:prSet presAssocID="{17AC2D03-CA80-4B00-97FA-014AC576D5C0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B17608C8-55ED-4593-A592-ADB26E7834A5}" type="pres">
      <dgm:prSet presAssocID="{CF5C764E-72F0-49E0-9320-43A73BB7E312}" presName="node" presStyleLbl="node1" presStyleIdx="2" presStyleCnt="6" custScaleX="347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BC7784-D097-4C2F-88E5-C427DFEB3CB9}" type="pres">
      <dgm:prSet presAssocID="{C0A01BD8-9A81-4EF3-A494-6079150F85E2}" presName="sibTrans" presStyleLbl="sibTrans2D1" presStyleIdx="2" presStyleCnt="5"/>
      <dgm:spPr/>
      <dgm:t>
        <a:bodyPr/>
        <a:lstStyle/>
        <a:p>
          <a:endParaRPr lang="en-US"/>
        </a:p>
      </dgm:t>
    </dgm:pt>
    <dgm:pt modelId="{9054B469-2827-4436-BF92-746098640ABE}" type="pres">
      <dgm:prSet presAssocID="{C0A01BD8-9A81-4EF3-A494-6079150F85E2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4CC2FD53-FCDC-4C89-ADB5-9767ABCF152E}" type="pres">
      <dgm:prSet presAssocID="{D05D2FAC-31A5-467E-9221-5F2AB1834DE9}" presName="node" presStyleLbl="node1" presStyleIdx="3" presStyleCnt="6" custScaleX="347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69B18F-7FEF-403E-887F-5491F8666126}" type="pres">
      <dgm:prSet presAssocID="{D26CBBA9-3ED4-4E34-A0FC-E3E3A2D0E96A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F4B5302-C2F1-474E-8387-0F6D183D60C6}" type="pres">
      <dgm:prSet presAssocID="{D26CBBA9-3ED4-4E34-A0FC-E3E3A2D0E96A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0518235-FD54-4342-97AD-60BF2EA909C7}" type="pres">
      <dgm:prSet presAssocID="{6ADECF38-51AF-4DC3-8729-956A845A1F42}" presName="node" presStyleLbl="node1" presStyleIdx="4" presStyleCnt="6" custScaleX="347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152AC-22C5-4B16-B625-916CFE6289F7}" type="pres">
      <dgm:prSet presAssocID="{7194CAC0-31A2-43FA-AA7D-96C51A06095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D690ADF8-8621-4948-8C22-80A99F094882}" type="pres">
      <dgm:prSet presAssocID="{7194CAC0-31A2-43FA-AA7D-96C51A060959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F285E0DE-67D6-4B63-B80F-FB82D43DB468}" type="pres">
      <dgm:prSet presAssocID="{34745B3A-3FAA-4EDD-98E6-93ED07DD443F}" presName="node" presStyleLbl="node1" presStyleIdx="5" presStyleCnt="6" custScaleX="347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B8BD88-F57F-4C12-8140-D75FF84D7870}" type="presOf" srcId="{6ADECF38-51AF-4DC3-8729-956A845A1F42}" destId="{A0518235-FD54-4342-97AD-60BF2EA909C7}" srcOrd="0" destOrd="0" presId="urn:microsoft.com/office/officeart/2005/8/layout/process2"/>
    <dgm:cxn modelId="{971C0FB7-C70E-41EE-849E-E0DD3D18B8D9}" type="presOf" srcId="{D26CBBA9-3ED4-4E34-A0FC-E3E3A2D0E96A}" destId="{6969B18F-7FEF-403E-887F-5491F8666126}" srcOrd="0" destOrd="0" presId="urn:microsoft.com/office/officeart/2005/8/layout/process2"/>
    <dgm:cxn modelId="{08A65708-5685-4219-8FD7-F62277AC1702}" type="presOf" srcId="{AEE34EA9-6BFE-4BC7-9DB8-F5190E72FF2E}" destId="{6D4D00FF-0F24-429D-8FC3-EE09EBB21769}" srcOrd="0" destOrd="0" presId="urn:microsoft.com/office/officeart/2005/8/layout/process2"/>
    <dgm:cxn modelId="{A106F5D5-998E-4427-A875-A407B44EE318}" type="presOf" srcId="{D26CBBA9-3ED4-4E34-A0FC-E3E3A2D0E96A}" destId="{7F4B5302-C2F1-474E-8387-0F6D183D60C6}" srcOrd="1" destOrd="0" presId="urn:microsoft.com/office/officeart/2005/8/layout/process2"/>
    <dgm:cxn modelId="{4740BD8E-0446-4597-B927-2B0ECACF5C47}" type="presOf" srcId="{17AC2D03-CA80-4B00-97FA-014AC576D5C0}" destId="{BF8E2A18-4A89-43C5-9DE0-6A0471C2B1AF}" srcOrd="0" destOrd="0" presId="urn:microsoft.com/office/officeart/2005/8/layout/process2"/>
    <dgm:cxn modelId="{E5D243C2-366A-45CC-ABAF-9926EC6C8DB8}" type="presOf" srcId="{C0A01BD8-9A81-4EF3-A494-6079150F85E2}" destId="{C2BC7784-D097-4C2F-88E5-C427DFEB3CB9}" srcOrd="0" destOrd="0" presId="urn:microsoft.com/office/officeart/2005/8/layout/process2"/>
    <dgm:cxn modelId="{B53883FD-9DDB-4CE7-A4EB-5F16E5602C70}" srcId="{AEE34EA9-6BFE-4BC7-9DB8-F5190E72FF2E}" destId="{8BCB95F3-6DC5-4BBE-8062-21E111355566}" srcOrd="1" destOrd="0" parTransId="{9C3B2438-3D30-4EFA-9266-ABA169C93086}" sibTransId="{17AC2D03-CA80-4B00-97FA-014AC576D5C0}"/>
    <dgm:cxn modelId="{3C4CF754-4A38-409A-9335-01875045BEB7}" type="presOf" srcId="{D05D2FAC-31A5-467E-9221-5F2AB1834DE9}" destId="{4CC2FD53-FCDC-4C89-ADB5-9767ABCF152E}" srcOrd="0" destOrd="0" presId="urn:microsoft.com/office/officeart/2005/8/layout/process2"/>
    <dgm:cxn modelId="{9D1A764A-1548-4CB0-A9E4-C4F32EE3650B}" srcId="{AEE34EA9-6BFE-4BC7-9DB8-F5190E72FF2E}" destId="{6187E9B0-0C18-43EE-B32F-2AA1FF1E6A08}" srcOrd="0" destOrd="0" parTransId="{D6C9874E-9D2D-48FD-A138-469065EAB07F}" sibTransId="{FB7C870B-C745-43BC-B98D-A33B09614145}"/>
    <dgm:cxn modelId="{9F340BF6-6EFB-4425-8F53-0C884250779D}" type="presOf" srcId="{8BCB95F3-6DC5-4BBE-8062-21E111355566}" destId="{EC6B7A71-BBA4-4D8C-A88F-4BA77EA4DAC2}" srcOrd="0" destOrd="0" presId="urn:microsoft.com/office/officeart/2005/8/layout/process2"/>
    <dgm:cxn modelId="{07090761-6ABE-4E32-BE81-8A52B7332FA9}" type="presOf" srcId="{CF5C764E-72F0-49E0-9320-43A73BB7E312}" destId="{B17608C8-55ED-4593-A592-ADB26E7834A5}" srcOrd="0" destOrd="0" presId="urn:microsoft.com/office/officeart/2005/8/layout/process2"/>
    <dgm:cxn modelId="{3A38C8BC-A5CD-4AD8-B4B1-454E2059A938}" type="presOf" srcId="{7194CAC0-31A2-43FA-AA7D-96C51A060959}" destId="{D690ADF8-8621-4948-8C22-80A99F094882}" srcOrd="1" destOrd="0" presId="urn:microsoft.com/office/officeart/2005/8/layout/process2"/>
    <dgm:cxn modelId="{F7647BD2-6543-400C-B351-D65919DA513C}" type="presOf" srcId="{FB7C870B-C745-43BC-B98D-A33B09614145}" destId="{33C096FA-512F-42B7-947F-96BFA15A41DB}" srcOrd="0" destOrd="0" presId="urn:microsoft.com/office/officeart/2005/8/layout/process2"/>
    <dgm:cxn modelId="{DEE74EAB-94BE-4AE8-A2EC-9D7A89C82D6A}" srcId="{AEE34EA9-6BFE-4BC7-9DB8-F5190E72FF2E}" destId="{D05D2FAC-31A5-467E-9221-5F2AB1834DE9}" srcOrd="3" destOrd="0" parTransId="{DA30128E-133D-4FAD-80B3-48CD4DB4E80F}" sibTransId="{D26CBBA9-3ED4-4E34-A0FC-E3E3A2D0E96A}"/>
    <dgm:cxn modelId="{8B12C074-516D-4FE4-BC43-478FBACA700F}" srcId="{AEE34EA9-6BFE-4BC7-9DB8-F5190E72FF2E}" destId="{CF5C764E-72F0-49E0-9320-43A73BB7E312}" srcOrd="2" destOrd="0" parTransId="{9950DF7C-A878-426D-AAD6-4A4E64E98BFF}" sibTransId="{C0A01BD8-9A81-4EF3-A494-6079150F85E2}"/>
    <dgm:cxn modelId="{EE127343-C2BC-4E91-BD83-5D8C547D0144}" type="presOf" srcId="{6187E9B0-0C18-43EE-B32F-2AA1FF1E6A08}" destId="{0EA91352-A688-4AE3-9DDF-897493DB5764}" srcOrd="0" destOrd="0" presId="urn:microsoft.com/office/officeart/2005/8/layout/process2"/>
    <dgm:cxn modelId="{F4174127-3587-483E-AB18-14535A05696D}" type="presOf" srcId="{FB7C870B-C745-43BC-B98D-A33B09614145}" destId="{5D62D8D2-06B3-469C-ACFC-57F877E34D64}" srcOrd="1" destOrd="0" presId="urn:microsoft.com/office/officeart/2005/8/layout/process2"/>
    <dgm:cxn modelId="{8D808EF0-5E00-41FE-945F-E4D65438F27F}" type="presOf" srcId="{C0A01BD8-9A81-4EF3-A494-6079150F85E2}" destId="{9054B469-2827-4436-BF92-746098640ABE}" srcOrd="1" destOrd="0" presId="urn:microsoft.com/office/officeart/2005/8/layout/process2"/>
    <dgm:cxn modelId="{3DC5ADCD-C56F-4A15-9396-7D484374D94D}" type="presOf" srcId="{34745B3A-3FAA-4EDD-98E6-93ED07DD443F}" destId="{F285E0DE-67D6-4B63-B80F-FB82D43DB468}" srcOrd="0" destOrd="0" presId="urn:microsoft.com/office/officeart/2005/8/layout/process2"/>
    <dgm:cxn modelId="{34DC2FE0-AD20-463B-AAF2-0D2CDDD5551F}" type="presOf" srcId="{17AC2D03-CA80-4B00-97FA-014AC576D5C0}" destId="{76B303BC-D154-4CBA-B186-D835EE6BEBA6}" srcOrd="1" destOrd="0" presId="urn:microsoft.com/office/officeart/2005/8/layout/process2"/>
    <dgm:cxn modelId="{ACE4EAEE-1B4A-4306-B1BF-F1E6C13E2772}" srcId="{AEE34EA9-6BFE-4BC7-9DB8-F5190E72FF2E}" destId="{6ADECF38-51AF-4DC3-8729-956A845A1F42}" srcOrd="4" destOrd="0" parTransId="{5099CF2A-E921-4D71-A769-F34E2B8E9706}" sibTransId="{7194CAC0-31A2-43FA-AA7D-96C51A060959}"/>
    <dgm:cxn modelId="{BB6EEE6E-2264-463E-9A5E-30508968CE59}" type="presOf" srcId="{7194CAC0-31A2-43FA-AA7D-96C51A060959}" destId="{431152AC-22C5-4B16-B625-916CFE6289F7}" srcOrd="0" destOrd="0" presId="urn:microsoft.com/office/officeart/2005/8/layout/process2"/>
    <dgm:cxn modelId="{920BEFE1-9EE4-4447-8A15-0381CB3E8D6C}" srcId="{AEE34EA9-6BFE-4BC7-9DB8-F5190E72FF2E}" destId="{34745B3A-3FAA-4EDD-98E6-93ED07DD443F}" srcOrd="5" destOrd="0" parTransId="{DB885C2C-2DF0-4E2B-AA00-DD855484F63B}" sibTransId="{EE10C476-B276-4DB2-940B-957F9BA9F217}"/>
    <dgm:cxn modelId="{8D611BD7-75D4-468B-A666-B208393FF4EA}" type="presParOf" srcId="{6D4D00FF-0F24-429D-8FC3-EE09EBB21769}" destId="{0EA91352-A688-4AE3-9DDF-897493DB5764}" srcOrd="0" destOrd="0" presId="urn:microsoft.com/office/officeart/2005/8/layout/process2"/>
    <dgm:cxn modelId="{303517A1-0562-4069-AD9A-F871D752966D}" type="presParOf" srcId="{6D4D00FF-0F24-429D-8FC3-EE09EBB21769}" destId="{33C096FA-512F-42B7-947F-96BFA15A41DB}" srcOrd="1" destOrd="0" presId="urn:microsoft.com/office/officeart/2005/8/layout/process2"/>
    <dgm:cxn modelId="{D2A5D43E-8D34-456B-99D3-CF36F24ADF96}" type="presParOf" srcId="{33C096FA-512F-42B7-947F-96BFA15A41DB}" destId="{5D62D8D2-06B3-469C-ACFC-57F877E34D64}" srcOrd="0" destOrd="0" presId="urn:microsoft.com/office/officeart/2005/8/layout/process2"/>
    <dgm:cxn modelId="{FC7F39F7-419F-4150-B670-8A156BBBA489}" type="presParOf" srcId="{6D4D00FF-0F24-429D-8FC3-EE09EBB21769}" destId="{EC6B7A71-BBA4-4D8C-A88F-4BA77EA4DAC2}" srcOrd="2" destOrd="0" presId="urn:microsoft.com/office/officeart/2005/8/layout/process2"/>
    <dgm:cxn modelId="{660357F5-089C-409D-AA77-B89186111177}" type="presParOf" srcId="{6D4D00FF-0F24-429D-8FC3-EE09EBB21769}" destId="{BF8E2A18-4A89-43C5-9DE0-6A0471C2B1AF}" srcOrd="3" destOrd="0" presId="urn:microsoft.com/office/officeart/2005/8/layout/process2"/>
    <dgm:cxn modelId="{6EA0DB4D-87CB-4115-BB7D-B70D22878AF8}" type="presParOf" srcId="{BF8E2A18-4A89-43C5-9DE0-6A0471C2B1AF}" destId="{76B303BC-D154-4CBA-B186-D835EE6BEBA6}" srcOrd="0" destOrd="0" presId="urn:microsoft.com/office/officeart/2005/8/layout/process2"/>
    <dgm:cxn modelId="{15EE34FA-F178-4F38-90AF-989BF010F525}" type="presParOf" srcId="{6D4D00FF-0F24-429D-8FC3-EE09EBB21769}" destId="{B17608C8-55ED-4593-A592-ADB26E7834A5}" srcOrd="4" destOrd="0" presId="urn:microsoft.com/office/officeart/2005/8/layout/process2"/>
    <dgm:cxn modelId="{3E97C5D8-B2FE-46A1-BAB9-8F271423AB59}" type="presParOf" srcId="{6D4D00FF-0F24-429D-8FC3-EE09EBB21769}" destId="{C2BC7784-D097-4C2F-88E5-C427DFEB3CB9}" srcOrd="5" destOrd="0" presId="urn:microsoft.com/office/officeart/2005/8/layout/process2"/>
    <dgm:cxn modelId="{B1FEF6BC-688C-4E6A-8416-04CEFE3A69CD}" type="presParOf" srcId="{C2BC7784-D097-4C2F-88E5-C427DFEB3CB9}" destId="{9054B469-2827-4436-BF92-746098640ABE}" srcOrd="0" destOrd="0" presId="urn:microsoft.com/office/officeart/2005/8/layout/process2"/>
    <dgm:cxn modelId="{15F8C325-8E8D-4C80-BC07-931BF0A76D9D}" type="presParOf" srcId="{6D4D00FF-0F24-429D-8FC3-EE09EBB21769}" destId="{4CC2FD53-FCDC-4C89-ADB5-9767ABCF152E}" srcOrd="6" destOrd="0" presId="urn:microsoft.com/office/officeart/2005/8/layout/process2"/>
    <dgm:cxn modelId="{EE383CA9-865A-4F51-BB62-9F870AD266E3}" type="presParOf" srcId="{6D4D00FF-0F24-429D-8FC3-EE09EBB21769}" destId="{6969B18F-7FEF-403E-887F-5491F8666126}" srcOrd="7" destOrd="0" presId="urn:microsoft.com/office/officeart/2005/8/layout/process2"/>
    <dgm:cxn modelId="{263977B4-8AE9-456C-BE85-56B098E4DE1B}" type="presParOf" srcId="{6969B18F-7FEF-403E-887F-5491F8666126}" destId="{7F4B5302-C2F1-474E-8387-0F6D183D60C6}" srcOrd="0" destOrd="0" presId="urn:microsoft.com/office/officeart/2005/8/layout/process2"/>
    <dgm:cxn modelId="{F37A6723-71F3-45F3-ACB3-A3EEA52F8A1F}" type="presParOf" srcId="{6D4D00FF-0F24-429D-8FC3-EE09EBB21769}" destId="{A0518235-FD54-4342-97AD-60BF2EA909C7}" srcOrd="8" destOrd="0" presId="urn:microsoft.com/office/officeart/2005/8/layout/process2"/>
    <dgm:cxn modelId="{B5EC79E8-EF93-4991-87C9-14EF49F1647E}" type="presParOf" srcId="{6D4D00FF-0F24-429D-8FC3-EE09EBB21769}" destId="{431152AC-22C5-4B16-B625-916CFE6289F7}" srcOrd="9" destOrd="0" presId="urn:microsoft.com/office/officeart/2005/8/layout/process2"/>
    <dgm:cxn modelId="{F239CCD8-AD66-4CAE-9319-661CFC9FE3C6}" type="presParOf" srcId="{431152AC-22C5-4B16-B625-916CFE6289F7}" destId="{D690ADF8-8621-4948-8C22-80A99F094882}" srcOrd="0" destOrd="0" presId="urn:microsoft.com/office/officeart/2005/8/layout/process2"/>
    <dgm:cxn modelId="{C4D8C931-AFEC-47AE-B106-7CF4078E4BB1}" type="presParOf" srcId="{6D4D00FF-0F24-429D-8FC3-EE09EBB21769}" destId="{F285E0DE-67D6-4B63-B80F-FB82D43DB468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EE34EA9-6BFE-4BC7-9DB8-F5190E72FF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CC612A84-0E12-4D1F-8882-6E80A65D6109}">
      <dgm:prSet/>
      <dgm:spPr/>
      <dgm:t>
        <a:bodyPr/>
        <a:lstStyle/>
        <a:p>
          <a:r>
            <a:rPr lang="en-US" dirty="0"/>
            <a:t>Convert the data into a dense matrix with label being the cleaned image</a:t>
          </a:r>
        </a:p>
      </dgm:t>
    </dgm:pt>
    <dgm:pt modelId="{F2984D05-E12B-4E1C-B376-274BE8D864ED}" type="parTrans" cxnId="{0A19B74F-06DF-4462-AABB-A071AA12930D}">
      <dgm:prSet/>
      <dgm:spPr/>
      <dgm:t>
        <a:bodyPr/>
        <a:lstStyle/>
        <a:p>
          <a:endParaRPr lang="en-US"/>
        </a:p>
      </dgm:t>
    </dgm:pt>
    <dgm:pt modelId="{30BD27B0-A3F9-412D-8B45-68A511D5704F}" type="sibTrans" cxnId="{0A19B74F-06DF-4462-AABB-A071AA12930D}">
      <dgm:prSet/>
      <dgm:spPr/>
      <dgm:t>
        <a:bodyPr/>
        <a:lstStyle/>
        <a:p>
          <a:endParaRPr lang="en-US"/>
        </a:p>
      </dgm:t>
    </dgm:pt>
    <dgm:pt modelId="{9F669008-9D2F-42B2-9F7E-1E1F1C33B1A2}">
      <dgm:prSet/>
      <dgm:spPr/>
      <dgm:t>
        <a:bodyPr/>
        <a:lstStyle/>
        <a:p>
          <a:r>
            <a:rPr lang="en-US" dirty="0"/>
            <a:t>Using cross validation, determine the optimum number of rounds for the </a:t>
          </a:r>
          <a:r>
            <a:rPr lang="en-US" dirty="0" err="1"/>
            <a:t>xgboost</a:t>
          </a:r>
          <a:r>
            <a:rPr lang="en-US" dirty="0"/>
            <a:t> model</a:t>
          </a:r>
        </a:p>
      </dgm:t>
    </dgm:pt>
    <dgm:pt modelId="{FB898171-E5FC-4C89-9481-3508F0828FB7}" type="parTrans" cxnId="{FE2C8C63-ED71-478C-816D-5E912480C671}">
      <dgm:prSet/>
      <dgm:spPr/>
      <dgm:t>
        <a:bodyPr/>
        <a:lstStyle/>
        <a:p>
          <a:endParaRPr lang="en-US"/>
        </a:p>
      </dgm:t>
    </dgm:pt>
    <dgm:pt modelId="{6A21004D-F35F-4509-A75B-8116F6D594AF}" type="sibTrans" cxnId="{FE2C8C63-ED71-478C-816D-5E912480C671}">
      <dgm:prSet/>
      <dgm:spPr/>
      <dgm:t>
        <a:bodyPr/>
        <a:lstStyle/>
        <a:p>
          <a:endParaRPr lang="en-US"/>
        </a:p>
      </dgm:t>
    </dgm:pt>
    <dgm:pt modelId="{689E5BC2-3C91-4415-99DD-5E1AB638CD21}">
      <dgm:prSet/>
      <dgm:spPr/>
      <dgm:t>
        <a:bodyPr/>
        <a:lstStyle/>
        <a:p>
          <a:r>
            <a:rPr lang="en-US" dirty="0"/>
            <a:t>Create the model with RMSE as the evaluation parameter</a:t>
          </a:r>
        </a:p>
      </dgm:t>
    </dgm:pt>
    <dgm:pt modelId="{4FEC62A7-D6D0-410F-93F7-DC11B11D96C9}" type="parTrans" cxnId="{C9F7B3B0-7B87-4C3F-87F4-A394B88D439F}">
      <dgm:prSet/>
      <dgm:spPr/>
      <dgm:t>
        <a:bodyPr/>
        <a:lstStyle/>
        <a:p>
          <a:endParaRPr lang="en-US"/>
        </a:p>
      </dgm:t>
    </dgm:pt>
    <dgm:pt modelId="{2516E74A-FE7F-4F5B-9C0D-42661210131F}" type="sibTrans" cxnId="{C9F7B3B0-7B87-4C3F-87F4-A394B88D439F}">
      <dgm:prSet/>
      <dgm:spPr/>
      <dgm:t>
        <a:bodyPr/>
        <a:lstStyle/>
        <a:p>
          <a:endParaRPr lang="en-US"/>
        </a:p>
      </dgm:t>
    </dgm:pt>
    <dgm:pt modelId="{9043747C-3963-4D0D-9E16-AABECED0422E}">
      <dgm:prSet/>
      <dgm:spPr/>
      <dgm:t>
        <a:bodyPr/>
        <a:lstStyle/>
        <a:p>
          <a:r>
            <a:rPr lang="en-US" dirty="0"/>
            <a:t>Predict for test images using this model</a:t>
          </a:r>
        </a:p>
      </dgm:t>
    </dgm:pt>
    <dgm:pt modelId="{80F29455-EDE2-4E3F-9DA3-33DD99B54CD2}" type="parTrans" cxnId="{FDDC3DC2-7891-464A-86D6-AA1A9C813BC3}">
      <dgm:prSet/>
      <dgm:spPr/>
      <dgm:t>
        <a:bodyPr/>
        <a:lstStyle/>
        <a:p>
          <a:endParaRPr lang="en-US"/>
        </a:p>
      </dgm:t>
    </dgm:pt>
    <dgm:pt modelId="{A67BCA22-DFDE-4B2A-B502-E1D2F80D3915}" type="sibTrans" cxnId="{FDDC3DC2-7891-464A-86D6-AA1A9C813BC3}">
      <dgm:prSet/>
      <dgm:spPr/>
      <dgm:t>
        <a:bodyPr/>
        <a:lstStyle/>
        <a:p>
          <a:endParaRPr lang="en-US"/>
        </a:p>
      </dgm:t>
    </dgm:pt>
    <dgm:pt modelId="{A35BD18F-6E90-4BF7-BDF7-F5356CB8FA6C}">
      <dgm:prSet/>
      <dgm:spPr/>
      <dgm:t>
        <a:bodyPr/>
        <a:lstStyle/>
        <a:p>
          <a:r>
            <a:rPr lang="en-US" dirty="0"/>
            <a:t>Take a randomly selected sample from the data(250000 rows were selected)</a:t>
          </a:r>
        </a:p>
      </dgm:t>
    </dgm:pt>
    <dgm:pt modelId="{215F3BE3-611A-4FDC-BEDA-F784F4E18C83}" type="parTrans" cxnId="{0B178B78-3427-46A8-B486-E3AC1DABC842}">
      <dgm:prSet/>
      <dgm:spPr/>
      <dgm:t>
        <a:bodyPr/>
        <a:lstStyle/>
        <a:p>
          <a:endParaRPr lang="en-US"/>
        </a:p>
      </dgm:t>
    </dgm:pt>
    <dgm:pt modelId="{E7942DE4-9E05-40C2-AD3C-C7D163D12261}" type="sibTrans" cxnId="{0B178B78-3427-46A8-B486-E3AC1DABC842}">
      <dgm:prSet/>
      <dgm:spPr/>
      <dgm:t>
        <a:bodyPr/>
        <a:lstStyle/>
        <a:p>
          <a:endParaRPr lang="en-US"/>
        </a:p>
      </dgm:t>
    </dgm:pt>
    <dgm:pt modelId="{4DD8D3D4-6E40-4A08-A891-19CB09093877}">
      <dgm:prSet/>
      <dgm:spPr/>
      <dgm:t>
        <a:bodyPr/>
        <a:lstStyle/>
        <a:p>
          <a:r>
            <a:rPr lang="en-US" dirty="0"/>
            <a:t>Convert the result into a matrix of the same dimensions as the original image</a:t>
          </a:r>
        </a:p>
      </dgm:t>
    </dgm:pt>
    <dgm:pt modelId="{6E46523C-1CA0-47C1-8999-BD13BE1400F3}" type="parTrans" cxnId="{646433FC-900A-42BC-A07E-F97FEA72BBA5}">
      <dgm:prSet/>
      <dgm:spPr/>
      <dgm:t>
        <a:bodyPr/>
        <a:lstStyle/>
        <a:p>
          <a:endParaRPr lang="en-US"/>
        </a:p>
      </dgm:t>
    </dgm:pt>
    <dgm:pt modelId="{3BBC7FDC-B156-45B9-ABE0-5B9A265556AE}" type="sibTrans" cxnId="{646433FC-900A-42BC-A07E-F97FEA72BBA5}">
      <dgm:prSet/>
      <dgm:spPr/>
      <dgm:t>
        <a:bodyPr/>
        <a:lstStyle/>
        <a:p>
          <a:endParaRPr lang="en-US"/>
        </a:p>
      </dgm:t>
    </dgm:pt>
    <dgm:pt modelId="{6D4D00FF-0F24-429D-8FC3-EE09EBB21769}" type="pres">
      <dgm:prSet presAssocID="{AEE34EA9-6BFE-4BC7-9DB8-F5190E72FF2E}" presName="linearFlow" presStyleCnt="0">
        <dgm:presLayoutVars>
          <dgm:resizeHandles val="exact"/>
        </dgm:presLayoutVars>
      </dgm:prSet>
      <dgm:spPr/>
    </dgm:pt>
    <dgm:pt modelId="{5401AA78-8E59-4283-B09D-598D3CE7F6FA}" type="pres">
      <dgm:prSet presAssocID="{A35BD18F-6E90-4BF7-BDF7-F5356CB8FA6C}" presName="node" presStyleLbl="node1" presStyleIdx="0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4EA045-57C8-4B37-90C5-A9B01D9D658D}" type="pres">
      <dgm:prSet presAssocID="{E7942DE4-9E05-40C2-AD3C-C7D163D12261}" presName="sibTrans" presStyleLbl="sibTrans2D1" presStyleIdx="0" presStyleCnt="5"/>
      <dgm:spPr/>
      <dgm:t>
        <a:bodyPr/>
        <a:lstStyle/>
        <a:p>
          <a:endParaRPr lang="en-US"/>
        </a:p>
      </dgm:t>
    </dgm:pt>
    <dgm:pt modelId="{E727E6D0-A017-475B-BD42-C6EC45819AE3}" type="pres">
      <dgm:prSet presAssocID="{E7942DE4-9E05-40C2-AD3C-C7D163D12261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AB94BE76-DAD3-48BC-9D39-23B2E46767A5}" type="pres">
      <dgm:prSet presAssocID="{CC612A84-0E12-4D1F-8882-6E80A65D6109}" presName="node" presStyleLbl="node1" presStyleIdx="1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5D117-40CC-46EA-838F-AC4F76A038D7}" type="pres">
      <dgm:prSet presAssocID="{30BD27B0-A3F9-412D-8B45-68A511D5704F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E106CEA-993F-4FB1-945F-80AF083CBBB3}" type="pres">
      <dgm:prSet presAssocID="{30BD27B0-A3F9-412D-8B45-68A511D5704F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EF5B28D-2215-4B64-A399-45F7919B7C6B}" type="pres">
      <dgm:prSet presAssocID="{9F669008-9D2F-42B2-9F7E-1E1F1C33B1A2}" presName="node" presStyleLbl="node1" presStyleIdx="2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B10B6-A8A8-4D0B-BB30-4C905BFB55BB}" type="pres">
      <dgm:prSet presAssocID="{6A21004D-F35F-4509-A75B-8116F6D594A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BEFACF3-A201-443A-AEA4-5EC0DE42400C}" type="pres">
      <dgm:prSet presAssocID="{6A21004D-F35F-4509-A75B-8116F6D594A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32DA2286-BEDB-41B5-B58F-F21C178F6AD6}" type="pres">
      <dgm:prSet presAssocID="{689E5BC2-3C91-4415-99DD-5E1AB638CD21}" presName="node" presStyleLbl="node1" presStyleIdx="3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AF73AE-CD12-432D-AECF-CD50A7E5CD04}" type="pres">
      <dgm:prSet presAssocID="{2516E74A-FE7F-4F5B-9C0D-42661210131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7420D45A-A28E-40B0-AF32-EE44031EC1FE}" type="pres">
      <dgm:prSet presAssocID="{2516E74A-FE7F-4F5B-9C0D-42661210131F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0C066A3-B1C1-46D5-BB55-94B93C28A894}" type="pres">
      <dgm:prSet presAssocID="{9043747C-3963-4D0D-9E16-AABECED0422E}" presName="node" presStyleLbl="node1" presStyleIdx="4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27DD27-8BFF-438C-A2D6-5BDEDBD5D17D}" type="pres">
      <dgm:prSet presAssocID="{A67BCA22-DFDE-4B2A-B502-E1D2F80D3915}" presName="sibTrans" presStyleLbl="sibTrans2D1" presStyleIdx="4" presStyleCnt="5"/>
      <dgm:spPr/>
      <dgm:t>
        <a:bodyPr/>
        <a:lstStyle/>
        <a:p>
          <a:endParaRPr lang="en-US"/>
        </a:p>
      </dgm:t>
    </dgm:pt>
    <dgm:pt modelId="{6D2CE3A4-3F97-4331-988B-30991807F68A}" type="pres">
      <dgm:prSet presAssocID="{A67BCA22-DFDE-4B2A-B502-E1D2F80D3915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61388A01-2CB6-42FE-8E0A-6DB678E06D65}" type="pres">
      <dgm:prSet presAssocID="{4DD8D3D4-6E40-4A08-A891-19CB09093877}" presName="node" presStyleLbl="node1" presStyleIdx="5" presStyleCnt="6" custScaleX="2452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810338-7D24-4D2B-9E01-14631127CFEB}" type="presOf" srcId="{30BD27B0-A3F9-412D-8B45-68A511D5704F}" destId="{EE106CEA-993F-4FB1-945F-80AF083CBBB3}" srcOrd="1" destOrd="0" presId="urn:microsoft.com/office/officeart/2005/8/layout/process2"/>
    <dgm:cxn modelId="{0B178B78-3427-46A8-B486-E3AC1DABC842}" srcId="{AEE34EA9-6BFE-4BC7-9DB8-F5190E72FF2E}" destId="{A35BD18F-6E90-4BF7-BDF7-F5356CB8FA6C}" srcOrd="0" destOrd="0" parTransId="{215F3BE3-611A-4FDC-BEDA-F784F4E18C83}" sibTransId="{E7942DE4-9E05-40C2-AD3C-C7D163D12261}"/>
    <dgm:cxn modelId="{65EA012B-0097-47DD-915F-6835C77834AA}" type="presOf" srcId="{2516E74A-FE7F-4F5B-9C0D-42661210131F}" destId="{41AF73AE-CD12-432D-AECF-CD50A7E5CD04}" srcOrd="0" destOrd="0" presId="urn:microsoft.com/office/officeart/2005/8/layout/process2"/>
    <dgm:cxn modelId="{556647A3-9A0F-46B0-B155-74549D5C93A0}" type="presOf" srcId="{A35BD18F-6E90-4BF7-BDF7-F5356CB8FA6C}" destId="{5401AA78-8E59-4283-B09D-598D3CE7F6FA}" srcOrd="0" destOrd="0" presId="urn:microsoft.com/office/officeart/2005/8/layout/process2"/>
    <dgm:cxn modelId="{A930C74C-1372-485B-8A03-939ABF6839FF}" type="presOf" srcId="{A67BCA22-DFDE-4B2A-B502-E1D2F80D3915}" destId="{6D2CE3A4-3F97-4331-988B-30991807F68A}" srcOrd="1" destOrd="0" presId="urn:microsoft.com/office/officeart/2005/8/layout/process2"/>
    <dgm:cxn modelId="{3BC04271-44AB-4DC6-9362-119804E4FDCF}" type="presOf" srcId="{4DD8D3D4-6E40-4A08-A891-19CB09093877}" destId="{61388A01-2CB6-42FE-8E0A-6DB678E06D65}" srcOrd="0" destOrd="0" presId="urn:microsoft.com/office/officeart/2005/8/layout/process2"/>
    <dgm:cxn modelId="{7FCD1236-504B-444A-BC0D-8DECD1A5CAA6}" type="presOf" srcId="{A67BCA22-DFDE-4B2A-B502-E1D2F80D3915}" destId="{EC27DD27-8BFF-438C-A2D6-5BDEDBD5D17D}" srcOrd="0" destOrd="0" presId="urn:microsoft.com/office/officeart/2005/8/layout/process2"/>
    <dgm:cxn modelId="{4641E17C-2A73-4E20-84A1-0BBC6D9FF9B5}" type="presOf" srcId="{6A21004D-F35F-4509-A75B-8116F6D594AF}" destId="{44FB10B6-A8A8-4D0B-BB30-4C905BFB55BB}" srcOrd="0" destOrd="0" presId="urn:microsoft.com/office/officeart/2005/8/layout/process2"/>
    <dgm:cxn modelId="{58416D85-D551-4EDA-A181-BEAE667C82EC}" type="presOf" srcId="{E7942DE4-9E05-40C2-AD3C-C7D163D12261}" destId="{E727E6D0-A017-475B-BD42-C6EC45819AE3}" srcOrd="1" destOrd="0" presId="urn:microsoft.com/office/officeart/2005/8/layout/process2"/>
    <dgm:cxn modelId="{C9F7B3B0-7B87-4C3F-87F4-A394B88D439F}" srcId="{AEE34EA9-6BFE-4BC7-9DB8-F5190E72FF2E}" destId="{689E5BC2-3C91-4415-99DD-5E1AB638CD21}" srcOrd="3" destOrd="0" parTransId="{4FEC62A7-D6D0-410F-93F7-DC11B11D96C9}" sibTransId="{2516E74A-FE7F-4F5B-9C0D-42661210131F}"/>
    <dgm:cxn modelId="{7AB38F37-5577-4BF9-BADD-D6C6F6C66BD2}" type="presOf" srcId="{E7942DE4-9E05-40C2-AD3C-C7D163D12261}" destId="{F44EA045-57C8-4B37-90C5-A9B01D9D658D}" srcOrd="0" destOrd="0" presId="urn:microsoft.com/office/officeart/2005/8/layout/process2"/>
    <dgm:cxn modelId="{0A19B74F-06DF-4462-AABB-A071AA12930D}" srcId="{AEE34EA9-6BFE-4BC7-9DB8-F5190E72FF2E}" destId="{CC612A84-0E12-4D1F-8882-6E80A65D6109}" srcOrd="1" destOrd="0" parTransId="{F2984D05-E12B-4E1C-B376-274BE8D864ED}" sibTransId="{30BD27B0-A3F9-412D-8B45-68A511D5704F}"/>
    <dgm:cxn modelId="{BB53DEA0-30E3-4CEB-B161-5C9109924F3A}" type="presOf" srcId="{6A21004D-F35F-4509-A75B-8116F6D594AF}" destId="{ABEFACF3-A201-443A-AEA4-5EC0DE42400C}" srcOrd="1" destOrd="0" presId="urn:microsoft.com/office/officeart/2005/8/layout/process2"/>
    <dgm:cxn modelId="{FDDC3DC2-7891-464A-86D6-AA1A9C813BC3}" srcId="{AEE34EA9-6BFE-4BC7-9DB8-F5190E72FF2E}" destId="{9043747C-3963-4D0D-9E16-AABECED0422E}" srcOrd="4" destOrd="0" parTransId="{80F29455-EDE2-4E3F-9DA3-33DD99B54CD2}" sibTransId="{A67BCA22-DFDE-4B2A-B502-E1D2F80D3915}"/>
    <dgm:cxn modelId="{3DD3C459-484B-4685-B8FE-D1CA33C6E351}" type="presOf" srcId="{2516E74A-FE7F-4F5B-9C0D-42661210131F}" destId="{7420D45A-A28E-40B0-AF32-EE44031EC1FE}" srcOrd="1" destOrd="0" presId="urn:microsoft.com/office/officeart/2005/8/layout/process2"/>
    <dgm:cxn modelId="{646433FC-900A-42BC-A07E-F97FEA72BBA5}" srcId="{AEE34EA9-6BFE-4BC7-9DB8-F5190E72FF2E}" destId="{4DD8D3D4-6E40-4A08-A891-19CB09093877}" srcOrd="5" destOrd="0" parTransId="{6E46523C-1CA0-47C1-8999-BD13BE1400F3}" sibTransId="{3BBC7FDC-B156-45B9-ABE0-5B9A265556AE}"/>
    <dgm:cxn modelId="{6072F594-C09D-4B2E-BF41-E0A2F0C9B632}" type="presOf" srcId="{30BD27B0-A3F9-412D-8B45-68A511D5704F}" destId="{AEE5D117-40CC-46EA-838F-AC4F76A038D7}" srcOrd="0" destOrd="0" presId="urn:microsoft.com/office/officeart/2005/8/layout/process2"/>
    <dgm:cxn modelId="{61E208B5-747D-4BAE-AE92-4B41A01EB1F8}" type="presOf" srcId="{CC612A84-0E12-4D1F-8882-6E80A65D6109}" destId="{AB94BE76-DAD3-48BC-9D39-23B2E46767A5}" srcOrd="0" destOrd="0" presId="urn:microsoft.com/office/officeart/2005/8/layout/process2"/>
    <dgm:cxn modelId="{2C334D00-81C6-4A5A-A70D-B922F5427779}" type="presOf" srcId="{689E5BC2-3C91-4415-99DD-5E1AB638CD21}" destId="{32DA2286-BEDB-41B5-B58F-F21C178F6AD6}" srcOrd="0" destOrd="0" presId="urn:microsoft.com/office/officeart/2005/8/layout/process2"/>
    <dgm:cxn modelId="{74224E15-D4DC-4809-9008-0286B8014E06}" type="presOf" srcId="{AEE34EA9-6BFE-4BC7-9DB8-F5190E72FF2E}" destId="{6D4D00FF-0F24-429D-8FC3-EE09EBB21769}" srcOrd="0" destOrd="0" presId="urn:microsoft.com/office/officeart/2005/8/layout/process2"/>
    <dgm:cxn modelId="{AB02552E-E0B0-4B83-96CA-51A2C168B444}" type="presOf" srcId="{9F669008-9D2F-42B2-9F7E-1E1F1C33B1A2}" destId="{6EF5B28D-2215-4B64-A399-45F7919B7C6B}" srcOrd="0" destOrd="0" presId="urn:microsoft.com/office/officeart/2005/8/layout/process2"/>
    <dgm:cxn modelId="{FE2C8C63-ED71-478C-816D-5E912480C671}" srcId="{AEE34EA9-6BFE-4BC7-9DB8-F5190E72FF2E}" destId="{9F669008-9D2F-42B2-9F7E-1E1F1C33B1A2}" srcOrd="2" destOrd="0" parTransId="{FB898171-E5FC-4C89-9481-3508F0828FB7}" sibTransId="{6A21004D-F35F-4509-A75B-8116F6D594AF}"/>
    <dgm:cxn modelId="{83DB069F-4967-43AB-A2DD-7B2A9B68F3D0}" type="presOf" srcId="{9043747C-3963-4D0D-9E16-AABECED0422E}" destId="{B0C066A3-B1C1-46D5-BB55-94B93C28A894}" srcOrd="0" destOrd="0" presId="urn:microsoft.com/office/officeart/2005/8/layout/process2"/>
    <dgm:cxn modelId="{4E88ECCD-B2BF-4179-99C5-0BB354A0F347}" type="presParOf" srcId="{6D4D00FF-0F24-429D-8FC3-EE09EBB21769}" destId="{5401AA78-8E59-4283-B09D-598D3CE7F6FA}" srcOrd="0" destOrd="0" presId="urn:microsoft.com/office/officeart/2005/8/layout/process2"/>
    <dgm:cxn modelId="{7F46E9F7-FE55-4A7D-B00C-19EBAC0582A5}" type="presParOf" srcId="{6D4D00FF-0F24-429D-8FC3-EE09EBB21769}" destId="{F44EA045-57C8-4B37-90C5-A9B01D9D658D}" srcOrd="1" destOrd="0" presId="urn:microsoft.com/office/officeart/2005/8/layout/process2"/>
    <dgm:cxn modelId="{CFFAC398-9BB4-414F-B777-D90F6E694236}" type="presParOf" srcId="{F44EA045-57C8-4B37-90C5-A9B01D9D658D}" destId="{E727E6D0-A017-475B-BD42-C6EC45819AE3}" srcOrd="0" destOrd="0" presId="urn:microsoft.com/office/officeart/2005/8/layout/process2"/>
    <dgm:cxn modelId="{2F8314AD-E605-4246-8690-B56EF6825620}" type="presParOf" srcId="{6D4D00FF-0F24-429D-8FC3-EE09EBB21769}" destId="{AB94BE76-DAD3-48BC-9D39-23B2E46767A5}" srcOrd="2" destOrd="0" presId="urn:microsoft.com/office/officeart/2005/8/layout/process2"/>
    <dgm:cxn modelId="{EEFDF02B-8ACA-4EC2-80CC-A12F3A61EFEC}" type="presParOf" srcId="{6D4D00FF-0F24-429D-8FC3-EE09EBB21769}" destId="{AEE5D117-40CC-46EA-838F-AC4F76A038D7}" srcOrd="3" destOrd="0" presId="urn:microsoft.com/office/officeart/2005/8/layout/process2"/>
    <dgm:cxn modelId="{06998852-4EDE-4481-8E9F-517A138B6FFA}" type="presParOf" srcId="{AEE5D117-40CC-46EA-838F-AC4F76A038D7}" destId="{EE106CEA-993F-4FB1-945F-80AF083CBBB3}" srcOrd="0" destOrd="0" presId="urn:microsoft.com/office/officeart/2005/8/layout/process2"/>
    <dgm:cxn modelId="{E85BDB5A-B7A3-4C51-B4A0-B839FB0E1F0D}" type="presParOf" srcId="{6D4D00FF-0F24-429D-8FC3-EE09EBB21769}" destId="{6EF5B28D-2215-4B64-A399-45F7919B7C6B}" srcOrd="4" destOrd="0" presId="urn:microsoft.com/office/officeart/2005/8/layout/process2"/>
    <dgm:cxn modelId="{584CEF5D-0A36-4681-9750-F148E28A8B46}" type="presParOf" srcId="{6D4D00FF-0F24-429D-8FC3-EE09EBB21769}" destId="{44FB10B6-A8A8-4D0B-BB30-4C905BFB55BB}" srcOrd="5" destOrd="0" presId="urn:microsoft.com/office/officeart/2005/8/layout/process2"/>
    <dgm:cxn modelId="{07D09437-91F8-4BC0-A350-0CC33115FB1D}" type="presParOf" srcId="{44FB10B6-A8A8-4D0B-BB30-4C905BFB55BB}" destId="{ABEFACF3-A201-443A-AEA4-5EC0DE42400C}" srcOrd="0" destOrd="0" presId="urn:microsoft.com/office/officeart/2005/8/layout/process2"/>
    <dgm:cxn modelId="{2CB32F6E-A85F-41B4-A030-D20B4300316E}" type="presParOf" srcId="{6D4D00FF-0F24-429D-8FC3-EE09EBB21769}" destId="{32DA2286-BEDB-41B5-B58F-F21C178F6AD6}" srcOrd="6" destOrd="0" presId="urn:microsoft.com/office/officeart/2005/8/layout/process2"/>
    <dgm:cxn modelId="{28A31DEC-8821-4B10-B757-6CDE1A2F034A}" type="presParOf" srcId="{6D4D00FF-0F24-429D-8FC3-EE09EBB21769}" destId="{41AF73AE-CD12-432D-AECF-CD50A7E5CD04}" srcOrd="7" destOrd="0" presId="urn:microsoft.com/office/officeart/2005/8/layout/process2"/>
    <dgm:cxn modelId="{C81B860D-656E-40BE-BD88-E1F4287ADF21}" type="presParOf" srcId="{41AF73AE-CD12-432D-AECF-CD50A7E5CD04}" destId="{7420D45A-A28E-40B0-AF32-EE44031EC1FE}" srcOrd="0" destOrd="0" presId="urn:microsoft.com/office/officeart/2005/8/layout/process2"/>
    <dgm:cxn modelId="{71E8E48B-8CC0-43B6-8C77-18D3CC60783F}" type="presParOf" srcId="{6D4D00FF-0F24-429D-8FC3-EE09EBB21769}" destId="{B0C066A3-B1C1-46D5-BB55-94B93C28A894}" srcOrd="8" destOrd="0" presId="urn:microsoft.com/office/officeart/2005/8/layout/process2"/>
    <dgm:cxn modelId="{46020F5A-E92A-42C5-B994-8B2BA9E72D17}" type="presParOf" srcId="{6D4D00FF-0F24-429D-8FC3-EE09EBB21769}" destId="{EC27DD27-8BFF-438C-A2D6-5BDEDBD5D17D}" srcOrd="9" destOrd="0" presId="urn:microsoft.com/office/officeart/2005/8/layout/process2"/>
    <dgm:cxn modelId="{433755B3-75D3-4F43-9122-522C4F1EE96F}" type="presParOf" srcId="{EC27DD27-8BFF-438C-A2D6-5BDEDBD5D17D}" destId="{6D2CE3A4-3F97-4331-988B-30991807F68A}" srcOrd="0" destOrd="0" presId="urn:microsoft.com/office/officeart/2005/8/layout/process2"/>
    <dgm:cxn modelId="{4427C014-AB80-43B2-AA64-9E8FB0270776}" type="presParOf" srcId="{6D4D00FF-0F24-429D-8FC3-EE09EBB21769}" destId="{61388A01-2CB6-42FE-8E0A-6DB678E06D6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/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CB2FB14-84C1-4D43-A5D3-BF886F0178C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0F331F9-5C14-4600-8028-CC070417A122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1E9226AC-B1AE-49E0-B57E-0FB1C09917BB}" type="parTrans" cxnId="{19B9A42A-0F49-45C0-BAC9-458D8C3C7B6E}">
      <dgm:prSet/>
      <dgm:spPr/>
      <dgm:t>
        <a:bodyPr/>
        <a:lstStyle/>
        <a:p>
          <a:endParaRPr lang="en-US"/>
        </a:p>
      </dgm:t>
    </dgm:pt>
    <dgm:pt modelId="{3D08BA3B-4281-4561-A21C-25466AC1C41B}" type="sibTrans" cxnId="{19B9A42A-0F49-45C0-BAC9-458D8C3C7B6E}">
      <dgm:prSet/>
      <dgm:spPr/>
      <dgm:t>
        <a:bodyPr/>
        <a:lstStyle/>
        <a:p>
          <a:endParaRPr lang="en-US"/>
        </a:p>
      </dgm:t>
    </dgm:pt>
    <dgm:pt modelId="{FE1CAD33-53CB-4E06-A3AB-CC0A448F1C66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Edge Detection</a:t>
          </a:r>
        </a:p>
      </dgm:t>
    </dgm:pt>
    <dgm:pt modelId="{F20C35D9-8C32-4F9F-A8A3-51F1DFCF305E}" type="parTrans" cxnId="{61DC9FDD-70C4-4353-AA8C-8A4D638EB85E}">
      <dgm:prSet/>
      <dgm:spPr/>
      <dgm:t>
        <a:bodyPr/>
        <a:lstStyle/>
        <a:p>
          <a:endParaRPr lang="en-US"/>
        </a:p>
      </dgm:t>
    </dgm:pt>
    <dgm:pt modelId="{DE83C112-4592-4010-B513-28A9E79E21C9}" type="sibTrans" cxnId="{61DC9FDD-70C4-4353-AA8C-8A4D638EB85E}">
      <dgm:prSet/>
      <dgm:spPr/>
      <dgm:t>
        <a:bodyPr/>
        <a:lstStyle/>
        <a:p>
          <a:endParaRPr lang="en-US"/>
        </a:p>
      </dgm:t>
    </dgm:pt>
    <dgm:pt modelId="{C611C988-C26A-4B48-A66C-505B50EAD47B}">
      <dgm:prSet phldrT="[Text]"/>
      <dgm:spPr/>
      <dgm:t>
        <a:bodyPr/>
        <a:lstStyle/>
        <a:p>
          <a:r>
            <a:rPr lang="en-US" dirty="0"/>
            <a:t>Median Filtering</a:t>
          </a:r>
        </a:p>
      </dgm:t>
    </dgm:pt>
    <dgm:pt modelId="{FA1FCF8A-4A14-454C-B0E4-4D958EE2DF54}" type="parTrans" cxnId="{6E1E11D0-E679-4F6F-B56C-7541139C1116}">
      <dgm:prSet/>
      <dgm:spPr/>
      <dgm:t>
        <a:bodyPr/>
        <a:lstStyle/>
        <a:p>
          <a:endParaRPr lang="en-US"/>
        </a:p>
      </dgm:t>
    </dgm:pt>
    <dgm:pt modelId="{EE14736D-1AFF-4193-832D-573D43FE5C0E}" type="sibTrans" cxnId="{6E1E11D0-E679-4F6F-B56C-7541139C1116}">
      <dgm:prSet/>
      <dgm:spPr/>
      <dgm:t>
        <a:bodyPr/>
        <a:lstStyle/>
        <a:p>
          <a:endParaRPr lang="en-US"/>
        </a:p>
      </dgm:t>
    </dgm:pt>
    <dgm:pt modelId="{D17DA6C3-F309-4744-A3D7-0518F26E9EDE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03985CB4-3389-4083-AAC7-7DD29B54E2C0}" type="parTrans" cxnId="{B828EAA5-D8A8-4C77-A8E9-566D4B5F9F79}">
      <dgm:prSet/>
      <dgm:spPr/>
      <dgm:t>
        <a:bodyPr/>
        <a:lstStyle/>
        <a:p>
          <a:endParaRPr lang="en-US"/>
        </a:p>
      </dgm:t>
    </dgm:pt>
    <dgm:pt modelId="{269B24E1-1EB6-436A-A7C4-FF3833DEECDF}" type="sibTrans" cxnId="{B828EAA5-D8A8-4C77-A8E9-566D4B5F9F79}">
      <dgm:prSet/>
      <dgm:spPr/>
      <dgm:t>
        <a:bodyPr/>
        <a:lstStyle/>
        <a:p>
          <a:endParaRPr lang="en-US"/>
        </a:p>
      </dgm:t>
    </dgm:pt>
    <dgm:pt modelId="{6F53F089-CB03-4147-A00D-EE58EBBD2805}">
      <dgm:prSet phldrT="[Text]"/>
      <dgm:spPr/>
      <dgm:t>
        <a:bodyPr/>
        <a:lstStyle/>
        <a:p>
          <a:r>
            <a:rPr lang="en-US" dirty="0"/>
            <a:t>Ensemble</a:t>
          </a:r>
        </a:p>
      </dgm:t>
    </dgm:pt>
    <dgm:pt modelId="{8DD7F38B-B0C1-43EF-AFF7-7AC52FB0957F}" type="parTrans" cxnId="{86C4627A-824B-467F-B082-69B922D82B94}">
      <dgm:prSet/>
      <dgm:spPr/>
      <dgm:t>
        <a:bodyPr/>
        <a:lstStyle/>
        <a:p>
          <a:endParaRPr lang="en-US"/>
        </a:p>
      </dgm:t>
    </dgm:pt>
    <dgm:pt modelId="{A91BE710-5EFB-4EB9-AD1D-C87CADDD5266}" type="sibTrans" cxnId="{86C4627A-824B-467F-B082-69B922D82B94}">
      <dgm:prSet/>
      <dgm:spPr/>
      <dgm:t>
        <a:bodyPr/>
        <a:lstStyle/>
        <a:p>
          <a:endParaRPr lang="en-US"/>
        </a:p>
      </dgm:t>
    </dgm:pt>
    <dgm:pt modelId="{3987ADC3-75A4-452E-B064-A461E1983AB3}">
      <dgm:prSet phldrT="[Text]"/>
      <dgm:spPr/>
      <dgm:t>
        <a:bodyPr/>
        <a:lstStyle/>
        <a:p>
          <a:r>
            <a:rPr lang="en-US" dirty="0"/>
            <a:t>Adaptive Thresholding</a:t>
          </a:r>
        </a:p>
      </dgm:t>
    </dgm:pt>
    <dgm:pt modelId="{D1172BDA-5C8D-4B52-AAEE-EC90D7F3C4E3}" type="parTrans" cxnId="{0EA50F05-2119-4750-8BCD-1659943C680F}">
      <dgm:prSet/>
      <dgm:spPr/>
      <dgm:t>
        <a:bodyPr/>
        <a:lstStyle/>
        <a:p>
          <a:endParaRPr lang="en-US"/>
        </a:p>
      </dgm:t>
    </dgm:pt>
    <dgm:pt modelId="{B313B6C3-D256-4BCA-8502-4CEBD342DBE3}" type="sibTrans" cxnId="{0EA50F05-2119-4750-8BCD-1659943C680F}">
      <dgm:prSet/>
      <dgm:spPr/>
      <dgm:t>
        <a:bodyPr/>
        <a:lstStyle/>
        <a:p>
          <a:endParaRPr lang="en-US"/>
        </a:p>
      </dgm:t>
    </dgm:pt>
    <dgm:pt modelId="{0941D769-8F4C-49E6-BEDB-FD6ADD7D86A3}" type="pres">
      <dgm:prSet presAssocID="{ACB2FB14-84C1-4D43-A5D3-BF886F0178CD}" presName="Name0" presStyleCnt="0">
        <dgm:presLayoutVars>
          <dgm:dir/>
          <dgm:resizeHandles val="exact"/>
        </dgm:presLayoutVars>
      </dgm:prSet>
      <dgm:spPr/>
    </dgm:pt>
    <dgm:pt modelId="{51C52DB8-3D60-4795-ABD1-BF042C085B01}" type="pres">
      <dgm:prSet presAssocID="{A0F331F9-5C14-4600-8028-CC070417A12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DE9C5-8503-4012-8095-12582DA9E6D4}" type="pres">
      <dgm:prSet presAssocID="{3D08BA3B-4281-4561-A21C-25466AC1C41B}" presName="parSpace" presStyleCnt="0"/>
      <dgm:spPr/>
    </dgm:pt>
    <dgm:pt modelId="{13A95DC0-550C-45D7-B2BE-1A03BA26F3D7}" type="pres">
      <dgm:prSet presAssocID="{FE1CAD33-53CB-4E06-A3AB-CC0A448F1C66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8F7AB1-5198-4CE2-AEE1-6EAF34809710}" type="pres">
      <dgm:prSet presAssocID="{DE83C112-4592-4010-B513-28A9E79E21C9}" presName="parSpace" presStyleCnt="0"/>
      <dgm:spPr/>
    </dgm:pt>
    <dgm:pt modelId="{E2D4E04A-0068-4724-957F-DD5ACA3B492B}" type="pres">
      <dgm:prSet presAssocID="{3987ADC3-75A4-452E-B064-A461E1983AB3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370D2-ABF0-4D55-8BFC-D1BE6AE0322D}" type="pres">
      <dgm:prSet presAssocID="{B313B6C3-D256-4BCA-8502-4CEBD342DBE3}" presName="parSpace" presStyleCnt="0"/>
      <dgm:spPr/>
    </dgm:pt>
    <dgm:pt modelId="{C012C63E-C291-47B1-A045-E0925C56F2C0}" type="pres">
      <dgm:prSet presAssocID="{C611C988-C26A-4B48-A66C-505B50EAD47B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6CAB48-DB48-4C13-BFB8-E4D33678045F}" type="pres">
      <dgm:prSet presAssocID="{EE14736D-1AFF-4193-832D-573D43FE5C0E}" presName="parSpace" presStyleCnt="0"/>
      <dgm:spPr/>
    </dgm:pt>
    <dgm:pt modelId="{771287E3-4E33-4D2B-B67E-3262879C93F7}" type="pres">
      <dgm:prSet presAssocID="{D17DA6C3-F309-4744-A3D7-0518F26E9EDE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B6DDFE-98F4-4627-A988-CFD6EBBBF820}" type="pres">
      <dgm:prSet presAssocID="{269B24E1-1EB6-436A-A7C4-FF3833DEECDF}" presName="parSpace" presStyleCnt="0"/>
      <dgm:spPr/>
    </dgm:pt>
    <dgm:pt modelId="{6671AE4D-E0E6-45BC-A3A6-47D470002E3D}" type="pres">
      <dgm:prSet presAssocID="{6F53F089-CB03-4147-A00D-EE58EBBD2805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49BDE3-66AB-4A6F-BB51-0DEB2A964C91}" type="presOf" srcId="{C611C988-C26A-4B48-A66C-505B50EAD47B}" destId="{C012C63E-C291-47B1-A045-E0925C56F2C0}" srcOrd="0" destOrd="0" presId="urn:microsoft.com/office/officeart/2005/8/layout/hChevron3"/>
    <dgm:cxn modelId="{2C339034-11F9-4F1F-AA45-F3A605E385ED}" type="presOf" srcId="{6F53F089-CB03-4147-A00D-EE58EBBD2805}" destId="{6671AE4D-E0E6-45BC-A3A6-47D470002E3D}" srcOrd="0" destOrd="0" presId="urn:microsoft.com/office/officeart/2005/8/layout/hChevron3"/>
    <dgm:cxn modelId="{0EA50F05-2119-4750-8BCD-1659943C680F}" srcId="{ACB2FB14-84C1-4D43-A5D3-BF886F0178CD}" destId="{3987ADC3-75A4-452E-B064-A461E1983AB3}" srcOrd="2" destOrd="0" parTransId="{D1172BDA-5C8D-4B52-AAEE-EC90D7F3C4E3}" sibTransId="{B313B6C3-D256-4BCA-8502-4CEBD342DBE3}"/>
    <dgm:cxn modelId="{61DC9FDD-70C4-4353-AA8C-8A4D638EB85E}" srcId="{ACB2FB14-84C1-4D43-A5D3-BF886F0178CD}" destId="{FE1CAD33-53CB-4E06-A3AB-CC0A448F1C66}" srcOrd="1" destOrd="0" parTransId="{F20C35D9-8C32-4F9F-A8A3-51F1DFCF305E}" sibTransId="{DE83C112-4592-4010-B513-28A9E79E21C9}"/>
    <dgm:cxn modelId="{55746A09-0B40-46FE-927A-A699B428358F}" type="presOf" srcId="{FE1CAD33-53CB-4E06-A3AB-CC0A448F1C66}" destId="{13A95DC0-550C-45D7-B2BE-1A03BA26F3D7}" srcOrd="0" destOrd="0" presId="urn:microsoft.com/office/officeart/2005/8/layout/hChevron3"/>
    <dgm:cxn modelId="{6E1E11D0-E679-4F6F-B56C-7541139C1116}" srcId="{ACB2FB14-84C1-4D43-A5D3-BF886F0178CD}" destId="{C611C988-C26A-4B48-A66C-505B50EAD47B}" srcOrd="3" destOrd="0" parTransId="{FA1FCF8A-4A14-454C-B0E4-4D958EE2DF54}" sibTransId="{EE14736D-1AFF-4193-832D-573D43FE5C0E}"/>
    <dgm:cxn modelId="{B828EAA5-D8A8-4C77-A8E9-566D4B5F9F79}" srcId="{ACB2FB14-84C1-4D43-A5D3-BF886F0178CD}" destId="{D17DA6C3-F309-4744-A3D7-0518F26E9EDE}" srcOrd="4" destOrd="0" parTransId="{03985CB4-3389-4083-AAC7-7DD29B54E2C0}" sibTransId="{269B24E1-1EB6-436A-A7C4-FF3833DEECDF}"/>
    <dgm:cxn modelId="{86C4627A-824B-467F-B082-69B922D82B94}" srcId="{ACB2FB14-84C1-4D43-A5D3-BF886F0178CD}" destId="{6F53F089-CB03-4147-A00D-EE58EBBD2805}" srcOrd="5" destOrd="0" parTransId="{8DD7F38B-B0C1-43EF-AFF7-7AC52FB0957F}" sibTransId="{A91BE710-5EFB-4EB9-AD1D-C87CADDD5266}"/>
    <dgm:cxn modelId="{9DEC5B85-9B26-41DA-878C-FB40FE97D909}" type="presOf" srcId="{ACB2FB14-84C1-4D43-A5D3-BF886F0178CD}" destId="{0941D769-8F4C-49E6-BEDB-FD6ADD7D86A3}" srcOrd="0" destOrd="0" presId="urn:microsoft.com/office/officeart/2005/8/layout/hChevron3"/>
    <dgm:cxn modelId="{C5F9379E-340B-4606-9B14-25F7B7322FCC}" type="presOf" srcId="{A0F331F9-5C14-4600-8028-CC070417A122}" destId="{51C52DB8-3D60-4795-ABD1-BF042C085B01}" srcOrd="0" destOrd="0" presId="urn:microsoft.com/office/officeart/2005/8/layout/hChevron3"/>
    <dgm:cxn modelId="{DF608567-0525-44CF-86D5-23F5CADBDB76}" type="presOf" srcId="{3987ADC3-75A4-452E-B064-A461E1983AB3}" destId="{E2D4E04A-0068-4724-957F-DD5ACA3B492B}" srcOrd="0" destOrd="0" presId="urn:microsoft.com/office/officeart/2005/8/layout/hChevron3"/>
    <dgm:cxn modelId="{303D221C-74B6-4830-ABB3-474B08E5F86A}" type="presOf" srcId="{D17DA6C3-F309-4744-A3D7-0518F26E9EDE}" destId="{771287E3-4E33-4D2B-B67E-3262879C93F7}" srcOrd="0" destOrd="0" presId="urn:microsoft.com/office/officeart/2005/8/layout/hChevron3"/>
    <dgm:cxn modelId="{19B9A42A-0F49-45C0-BAC9-458D8C3C7B6E}" srcId="{ACB2FB14-84C1-4D43-A5D3-BF886F0178CD}" destId="{A0F331F9-5C14-4600-8028-CC070417A122}" srcOrd="0" destOrd="0" parTransId="{1E9226AC-B1AE-49E0-B57E-0FB1C09917BB}" sibTransId="{3D08BA3B-4281-4561-A21C-25466AC1C41B}"/>
    <dgm:cxn modelId="{283836B2-27ED-4870-83FC-74EC4173B4E4}" type="presParOf" srcId="{0941D769-8F4C-49E6-BEDB-FD6ADD7D86A3}" destId="{51C52DB8-3D60-4795-ABD1-BF042C085B01}" srcOrd="0" destOrd="0" presId="urn:microsoft.com/office/officeart/2005/8/layout/hChevron3"/>
    <dgm:cxn modelId="{22E72BAA-73BC-4A8A-A5F6-50E90B9FAFCF}" type="presParOf" srcId="{0941D769-8F4C-49E6-BEDB-FD6ADD7D86A3}" destId="{57BDE9C5-8503-4012-8095-12582DA9E6D4}" srcOrd="1" destOrd="0" presId="urn:microsoft.com/office/officeart/2005/8/layout/hChevron3"/>
    <dgm:cxn modelId="{FD0E6E27-A49A-42AD-A3A7-02D434A467D2}" type="presParOf" srcId="{0941D769-8F4C-49E6-BEDB-FD6ADD7D86A3}" destId="{13A95DC0-550C-45D7-B2BE-1A03BA26F3D7}" srcOrd="2" destOrd="0" presId="urn:microsoft.com/office/officeart/2005/8/layout/hChevron3"/>
    <dgm:cxn modelId="{0DBAC4FC-D6BA-4EE9-9A99-FE6C89850983}" type="presParOf" srcId="{0941D769-8F4C-49E6-BEDB-FD6ADD7D86A3}" destId="{288F7AB1-5198-4CE2-AEE1-6EAF34809710}" srcOrd="3" destOrd="0" presId="urn:microsoft.com/office/officeart/2005/8/layout/hChevron3"/>
    <dgm:cxn modelId="{24502BA7-0D91-4613-ACA5-9CEBC8C374CA}" type="presParOf" srcId="{0941D769-8F4C-49E6-BEDB-FD6ADD7D86A3}" destId="{E2D4E04A-0068-4724-957F-DD5ACA3B492B}" srcOrd="4" destOrd="0" presId="urn:microsoft.com/office/officeart/2005/8/layout/hChevron3"/>
    <dgm:cxn modelId="{E37D63BC-A412-4022-B145-FEF8FB159E17}" type="presParOf" srcId="{0941D769-8F4C-49E6-BEDB-FD6ADD7D86A3}" destId="{CB5370D2-ABF0-4D55-8BFC-D1BE6AE0322D}" srcOrd="5" destOrd="0" presId="urn:microsoft.com/office/officeart/2005/8/layout/hChevron3"/>
    <dgm:cxn modelId="{A0A2A8D4-7A80-4A5E-B496-9C558EE9FBD3}" type="presParOf" srcId="{0941D769-8F4C-49E6-BEDB-FD6ADD7D86A3}" destId="{C012C63E-C291-47B1-A045-E0925C56F2C0}" srcOrd="6" destOrd="0" presId="urn:microsoft.com/office/officeart/2005/8/layout/hChevron3"/>
    <dgm:cxn modelId="{62B14B7B-5778-4CCB-B25D-CD593F13F3F9}" type="presParOf" srcId="{0941D769-8F4C-49E6-BEDB-FD6ADD7D86A3}" destId="{E06CAB48-DB48-4C13-BFB8-E4D33678045F}" srcOrd="7" destOrd="0" presId="urn:microsoft.com/office/officeart/2005/8/layout/hChevron3"/>
    <dgm:cxn modelId="{57858A52-D6AA-44CD-B940-DF34423DF2EE}" type="presParOf" srcId="{0941D769-8F4C-49E6-BEDB-FD6ADD7D86A3}" destId="{771287E3-4E33-4D2B-B67E-3262879C93F7}" srcOrd="8" destOrd="0" presId="urn:microsoft.com/office/officeart/2005/8/layout/hChevron3"/>
    <dgm:cxn modelId="{377E2315-CDDE-47C5-BBD1-FE66DAE5D7FF}" type="presParOf" srcId="{0941D769-8F4C-49E6-BEDB-FD6ADD7D86A3}" destId="{F5B6DDFE-98F4-4627-A988-CFD6EBBBF820}" srcOrd="9" destOrd="0" presId="urn:microsoft.com/office/officeart/2005/8/layout/hChevron3"/>
    <dgm:cxn modelId="{3E7CD434-FB29-4EAB-B310-6544F4A33C4F}" type="presParOf" srcId="{0941D769-8F4C-49E6-BEDB-FD6ADD7D86A3}" destId="{6671AE4D-E0E6-45BC-A3A6-47D470002E3D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883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Introduction</a:t>
          </a:r>
        </a:p>
      </dsp:txBody>
      <dsp:txXfrm>
        <a:off x="1488" y="0"/>
        <a:ext cx="2340713" cy="388363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5914" y="0"/>
        <a:ext cx="2049441" cy="388363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6157" y="0"/>
        <a:ext cx="2049441" cy="388363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46401" y="0"/>
        <a:ext cx="2049441" cy="388363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96645" y="0"/>
        <a:ext cx="2049441" cy="388363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6889" y="0"/>
        <a:ext cx="2049441" cy="3883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809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42570" cy="38093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80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2200" y="0"/>
        <a:ext cx="2056869" cy="38093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80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2443" y="0"/>
        <a:ext cx="2056869" cy="38093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80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42687" y="0"/>
        <a:ext cx="2056869" cy="38093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80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92931" y="0"/>
        <a:ext cx="2056869" cy="38093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8093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3175" y="0"/>
        <a:ext cx="2056869" cy="3809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890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40542" cy="389049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89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6257" y="0"/>
        <a:ext cx="2048755" cy="389049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89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6500" y="0"/>
        <a:ext cx="2048755" cy="389049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89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46744" y="0"/>
        <a:ext cx="2048755" cy="389049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89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96988" y="0"/>
        <a:ext cx="2048755" cy="389049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89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7232" y="0"/>
        <a:ext cx="2048755" cy="38904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188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3097" cy="418827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61146" y="0"/>
        <a:ext cx="2018977" cy="418827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11389" y="0"/>
        <a:ext cx="2018977" cy="418827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61633" y="0"/>
        <a:ext cx="2018977" cy="418827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11877" y="0"/>
        <a:ext cx="2018977" cy="418827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62121" y="0"/>
        <a:ext cx="2018977" cy="4188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784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43182" cy="378490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784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0977" y="0"/>
        <a:ext cx="2059314" cy="378490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784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1220" y="0"/>
        <a:ext cx="2059314" cy="378490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784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41464" y="0"/>
        <a:ext cx="2059314" cy="378490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784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91708" y="0"/>
        <a:ext cx="2059314" cy="378490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7849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1952" y="0"/>
        <a:ext cx="2059314" cy="3784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9232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9724" cy="392322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7893" y="0"/>
        <a:ext cx="2045482" cy="392322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8136" y="0"/>
        <a:ext cx="2045482" cy="392322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48380" y="0"/>
        <a:ext cx="2045482" cy="392322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98624" y="0"/>
        <a:ext cx="2045482" cy="392322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8868" y="0"/>
        <a:ext cx="2045482" cy="39232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410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779" cy="404101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4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3783" y="0"/>
        <a:ext cx="2033703" cy="404101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4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4026" y="0"/>
        <a:ext cx="2033703" cy="404101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4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Median Filtering</a:t>
          </a:r>
        </a:p>
      </dsp:txBody>
      <dsp:txXfrm>
        <a:off x="6054270" y="0"/>
        <a:ext cx="2033703" cy="404101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4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4514" y="0"/>
        <a:ext cx="2033703" cy="404101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41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4758" y="0"/>
        <a:ext cx="2033703" cy="404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6528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Introduction</a:t>
          </a:r>
        </a:p>
      </dsp:txBody>
      <dsp:txXfrm>
        <a:off x="1488" y="0"/>
        <a:ext cx="2346482" cy="365288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65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34376" y="0"/>
        <a:ext cx="2072516" cy="365288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65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84619" y="0"/>
        <a:ext cx="2072516" cy="365288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65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34863" y="0"/>
        <a:ext cx="2072516" cy="365288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65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85107" y="0"/>
        <a:ext cx="2072516" cy="365288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652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35351" y="0"/>
        <a:ext cx="2072516" cy="3652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830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42053" cy="383006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83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3235" y="0"/>
        <a:ext cx="2054798" cy="383006"/>
      </dsp:txXfrm>
    </dsp:sp>
    <dsp:sp modelId="{E2D4E04A-0068-4724-957F-DD5ACA3B492B}">
      <dsp:nvSpPr>
        <dsp:cNvPr id="0" name=""/>
        <dsp:cNvSpPr/>
      </dsp:nvSpPr>
      <dsp:spPr>
        <a:xfrm>
          <a:off x="3901976" y="0"/>
          <a:ext cx="2437804" cy="383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3479" y="0"/>
        <a:ext cx="2054798" cy="383006"/>
      </dsp:txXfrm>
    </dsp:sp>
    <dsp:sp modelId="{C012C63E-C291-47B1-A045-E0925C56F2C0}">
      <dsp:nvSpPr>
        <dsp:cNvPr id="0" name=""/>
        <dsp:cNvSpPr/>
      </dsp:nvSpPr>
      <dsp:spPr>
        <a:xfrm>
          <a:off x="5852220" y="0"/>
          <a:ext cx="2437804" cy="383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43723" y="0"/>
        <a:ext cx="2054798" cy="383006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83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7993966" y="0"/>
        <a:ext cx="2054798" cy="383006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830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4210" y="0"/>
        <a:ext cx="2054798" cy="38300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30941"/>
        </a:xfrm>
        <a:prstGeom prst="homePlat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Introduction</a:t>
          </a:r>
        </a:p>
      </dsp:txBody>
      <dsp:txXfrm>
        <a:off x="1488" y="0"/>
        <a:ext cx="2330069" cy="430941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3094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Edge Detection</a:t>
          </a:r>
        </a:p>
      </dsp:txBody>
      <dsp:txXfrm>
        <a:off x="2167203" y="0"/>
        <a:ext cx="2006863" cy="430941"/>
      </dsp:txXfrm>
    </dsp:sp>
    <dsp:sp modelId="{E2D4E04A-0068-4724-957F-DD5ACA3B492B}">
      <dsp:nvSpPr>
        <dsp:cNvPr id="0" name=""/>
        <dsp:cNvSpPr/>
      </dsp:nvSpPr>
      <dsp:spPr>
        <a:xfrm>
          <a:off x="3901976" y="0"/>
          <a:ext cx="2437804" cy="43094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Adaptive Thresholding</a:t>
          </a:r>
        </a:p>
      </dsp:txBody>
      <dsp:txXfrm>
        <a:off x="4117447" y="0"/>
        <a:ext cx="2006863" cy="430941"/>
      </dsp:txXfrm>
    </dsp:sp>
    <dsp:sp modelId="{C012C63E-C291-47B1-A045-E0925C56F2C0}">
      <dsp:nvSpPr>
        <dsp:cNvPr id="0" name=""/>
        <dsp:cNvSpPr/>
      </dsp:nvSpPr>
      <dsp:spPr>
        <a:xfrm>
          <a:off x="5852220" y="0"/>
          <a:ext cx="2437804" cy="43094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Median Filtering</a:t>
          </a:r>
        </a:p>
      </dsp:txBody>
      <dsp:txXfrm>
        <a:off x="6067691" y="0"/>
        <a:ext cx="2006863" cy="430941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3094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17934" y="0"/>
        <a:ext cx="2006863" cy="430941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3094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Ensemble</a:t>
          </a:r>
        </a:p>
      </dsp:txBody>
      <dsp:txXfrm>
        <a:off x="9968178" y="0"/>
        <a:ext cx="2006863" cy="4309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CBDBAC-A4F0-4413-BA52-FDCCD348DB7B}">
      <dsp:nvSpPr>
        <dsp:cNvPr id="0" name=""/>
        <dsp:cNvSpPr/>
      </dsp:nvSpPr>
      <dsp:spPr>
        <a:xfrm>
          <a:off x="2807882" y="0"/>
          <a:ext cx="2172099" cy="217242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2C773-88A1-4BE2-87EA-BBB474AEFDF4}">
      <dsp:nvSpPr>
        <dsp:cNvPr id="0" name=""/>
        <dsp:cNvSpPr/>
      </dsp:nvSpPr>
      <dsp:spPr>
        <a:xfrm>
          <a:off x="3287987" y="784312"/>
          <a:ext cx="1206993" cy="60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Image with noise</a:t>
          </a:r>
          <a:endParaRPr lang="en-US" sz="1600" kern="1200" dirty="0"/>
        </a:p>
      </dsp:txBody>
      <dsp:txXfrm>
        <a:off x="3287987" y="784312"/>
        <a:ext cx="1206993" cy="603352"/>
      </dsp:txXfrm>
    </dsp:sp>
    <dsp:sp modelId="{1B16251A-9119-4C62-A2F7-7115362C2BC9}">
      <dsp:nvSpPr>
        <dsp:cNvPr id="0" name=""/>
        <dsp:cNvSpPr/>
      </dsp:nvSpPr>
      <dsp:spPr>
        <a:xfrm>
          <a:off x="2204589" y="1248221"/>
          <a:ext cx="2172099" cy="217242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23819-2E12-466B-9122-0559D53DE519}">
      <dsp:nvSpPr>
        <dsp:cNvPr id="0" name=""/>
        <dsp:cNvSpPr/>
      </dsp:nvSpPr>
      <dsp:spPr>
        <a:xfrm>
          <a:off x="2687142" y="2039755"/>
          <a:ext cx="1206993" cy="60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K-Means Clustering</a:t>
          </a:r>
        </a:p>
      </dsp:txBody>
      <dsp:txXfrm>
        <a:off x="2687142" y="2039755"/>
        <a:ext cx="1206993" cy="603352"/>
      </dsp:txXfrm>
    </dsp:sp>
    <dsp:sp modelId="{59E6F06B-54FC-4360-94CA-91085AC01366}">
      <dsp:nvSpPr>
        <dsp:cNvPr id="0" name=""/>
        <dsp:cNvSpPr/>
      </dsp:nvSpPr>
      <dsp:spPr>
        <a:xfrm>
          <a:off x="2962478" y="2645815"/>
          <a:ext cx="1866169" cy="186691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lumMod val="5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0B87D-6C58-4365-8D23-0D9AD477ABFB}">
      <dsp:nvSpPr>
        <dsp:cNvPr id="0" name=""/>
        <dsp:cNvSpPr/>
      </dsp:nvSpPr>
      <dsp:spPr>
        <a:xfrm>
          <a:off x="3290843" y="3297002"/>
          <a:ext cx="1206993" cy="60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Imputed pixel values</a:t>
          </a:r>
        </a:p>
      </dsp:txBody>
      <dsp:txXfrm>
        <a:off x="3290843" y="3297002"/>
        <a:ext cx="1206993" cy="603352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9232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9724" cy="392322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7893" y="0"/>
        <a:ext cx="2045482" cy="392322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98136" y="0"/>
        <a:ext cx="2045482" cy="392322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48380" y="0"/>
        <a:ext cx="2045482" cy="392322"/>
      </dsp:txXfrm>
    </dsp:sp>
    <dsp:sp modelId="{771287E3-4E33-4D2B-B67E-3262879C93F7}">
      <dsp:nvSpPr>
        <dsp:cNvPr id="0" name=""/>
        <dsp:cNvSpPr/>
      </dsp:nvSpPr>
      <dsp:spPr>
        <a:xfrm>
          <a:off x="7771025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7967186" y="0"/>
        <a:ext cx="2045482" cy="392322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923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48868" y="0"/>
        <a:ext cx="2045482" cy="392322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263478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Introduction</a:t>
          </a:r>
        </a:p>
      </dsp:txBody>
      <dsp:txXfrm>
        <a:off x="1488" y="0"/>
        <a:ext cx="2371935" cy="263478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263478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Edge Detection</a:t>
          </a:r>
        </a:p>
      </dsp:txBody>
      <dsp:txXfrm>
        <a:off x="2083471" y="0"/>
        <a:ext cx="2174326" cy="263478"/>
      </dsp:txXfrm>
    </dsp:sp>
    <dsp:sp modelId="{E2D4E04A-0068-4724-957F-DD5ACA3B492B}">
      <dsp:nvSpPr>
        <dsp:cNvPr id="0" name=""/>
        <dsp:cNvSpPr/>
      </dsp:nvSpPr>
      <dsp:spPr>
        <a:xfrm>
          <a:off x="3901976" y="0"/>
          <a:ext cx="2437804" cy="263478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Adaptive Thresholding</a:t>
          </a:r>
        </a:p>
      </dsp:txBody>
      <dsp:txXfrm>
        <a:off x="4033715" y="0"/>
        <a:ext cx="2174326" cy="263478"/>
      </dsp:txXfrm>
    </dsp:sp>
    <dsp:sp modelId="{C012C63E-C291-47B1-A045-E0925C56F2C0}">
      <dsp:nvSpPr>
        <dsp:cNvPr id="0" name=""/>
        <dsp:cNvSpPr/>
      </dsp:nvSpPr>
      <dsp:spPr>
        <a:xfrm>
          <a:off x="5852220" y="0"/>
          <a:ext cx="2437804" cy="263478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Median Filtering</a:t>
          </a:r>
        </a:p>
      </dsp:txBody>
      <dsp:txXfrm>
        <a:off x="5983959" y="0"/>
        <a:ext cx="2174326" cy="263478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263478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solidFill>
                <a:srgbClr val="FFFF00"/>
              </a:solidFill>
            </a:rPr>
            <a:t>Feature Engineering</a:t>
          </a:r>
        </a:p>
      </dsp:txBody>
      <dsp:txXfrm>
        <a:off x="7934202" y="0"/>
        <a:ext cx="2174326" cy="263478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263478"/>
        </a:xfrm>
        <a:prstGeom prst="chevron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Ensemble</a:t>
          </a:r>
        </a:p>
      </dsp:txBody>
      <dsp:txXfrm>
        <a:off x="9884446" y="0"/>
        <a:ext cx="2174326" cy="26347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5" cy="39614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8770" cy="396140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5" cy="3961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49802" y="0"/>
        <a:ext cx="2041665" cy="396140"/>
      </dsp:txXfrm>
    </dsp:sp>
    <dsp:sp modelId="{E2D4E04A-0068-4724-957F-DD5ACA3B492B}">
      <dsp:nvSpPr>
        <dsp:cNvPr id="0" name=""/>
        <dsp:cNvSpPr/>
      </dsp:nvSpPr>
      <dsp:spPr>
        <a:xfrm>
          <a:off x="3901976" y="0"/>
          <a:ext cx="2437805" cy="3961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0046" y="0"/>
        <a:ext cx="2041665" cy="396140"/>
      </dsp:txXfrm>
    </dsp:sp>
    <dsp:sp modelId="{C012C63E-C291-47B1-A045-E0925C56F2C0}">
      <dsp:nvSpPr>
        <dsp:cNvPr id="0" name=""/>
        <dsp:cNvSpPr/>
      </dsp:nvSpPr>
      <dsp:spPr>
        <a:xfrm>
          <a:off x="5852220" y="0"/>
          <a:ext cx="2437805" cy="3961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0290" y="0"/>
        <a:ext cx="2041665" cy="396140"/>
      </dsp:txXfrm>
    </dsp:sp>
    <dsp:sp modelId="{771287E3-4E33-4D2B-B67E-3262879C93F7}">
      <dsp:nvSpPr>
        <dsp:cNvPr id="0" name=""/>
        <dsp:cNvSpPr/>
      </dsp:nvSpPr>
      <dsp:spPr>
        <a:xfrm>
          <a:off x="7802464" y="0"/>
          <a:ext cx="2437805" cy="3961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00534" y="0"/>
        <a:ext cx="2041665" cy="396140"/>
      </dsp:txXfrm>
    </dsp:sp>
    <dsp:sp modelId="{6671AE4D-E0E6-45BC-A3A6-47D470002E3D}">
      <dsp:nvSpPr>
        <dsp:cNvPr id="0" name=""/>
        <dsp:cNvSpPr/>
      </dsp:nvSpPr>
      <dsp:spPr>
        <a:xfrm>
          <a:off x="9752708" y="0"/>
          <a:ext cx="2437805" cy="3961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0778" y="0"/>
        <a:ext cx="2041665" cy="3961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205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2661" cy="420571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20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62018" y="0"/>
        <a:ext cx="2017233" cy="420571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20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12261" y="0"/>
        <a:ext cx="2017233" cy="420571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20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62505" y="0"/>
        <a:ext cx="2017233" cy="420571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20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12749" y="0"/>
        <a:ext cx="2017233" cy="420571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2057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62993" y="0"/>
        <a:ext cx="2017233" cy="42057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55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6410" cy="4055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4520" y="0"/>
        <a:ext cx="2032229" cy="4055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4763" y="0"/>
        <a:ext cx="2032229" cy="4055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5007" y="0"/>
        <a:ext cx="2032229" cy="4055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05251" y="0"/>
        <a:ext cx="2032229" cy="4055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55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5495" y="0"/>
        <a:ext cx="2032229" cy="40557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3660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28654" cy="436602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70033" y="0"/>
        <a:ext cx="2001202" cy="436602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20276" y="0"/>
        <a:ext cx="2001202" cy="436602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70520" y="0"/>
        <a:ext cx="2001202" cy="436602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20764" y="0"/>
        <a:ext cx="2001202" cy="436602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366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71008" y="0"/>
        <a:ext cx="2001202" cy="436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6898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Introduction</a:t>
          </a:r>
        </a:p>
      </dsp:txBody>
      <dsp:txXfrm>
        <a:off x="1488" y="0"/>
        <a:ext cx="2345559" cy="368981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68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36223" y="0"/>
        <a:ext cx="2068823" cy="368981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68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086466" y="0"/>
        <a:ext cx="2068823" cy="368981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68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36710" y="0"/>
        <a:ext cx="2068823" cy="368981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68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7986954" y="0"/>
        <a:ext cx="2068823" cy="368981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6898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37198" y="0"/>
        <a:ext cx="2068823" cy="3689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4490" y="0"/>
          <a:ext cx="1877991" cy="3883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4490" y="0"/>
        <a:ext cx="1780900" cy="388363"/>
      </dsp:txXfrm>
    </dsp:sp>
    <dsp:sp modelId="{13A95DC0-550C-45D7-B2BE-1A03BA26F3D7}">
      <dsp:nvSpPr>
        <dsp:cNvPr id="0" name=""/>
        <dsp:cNvSpPr/>
      </dsp:nvSpPr>
      <dsp:spPr>
        <a:xfrm>
          <a:off x="1353649" y="0"/>
          <a:ext cx="1918051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1547831" y="0"/>
        <a:ext cx="1529688" cy="388363"/>
      </dsp:txXfrm>
    </dsp:sp>
    <dsp:sp modelId="{E2D4E04A-0068-4724-957F-DD5ACA3B492B}">
      <dsp:nvSpPr>
        <dsp:cNvPr id="0" name=""/>
        <dsp:cNvSpPr/>
      </dsp:nvSpPr>
      <dsp:spPr>
        <a:xfrm>
          <a:off x="2742867" y="0"/>
          <a:ext cx="2644165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2937049" y="0"/>
        <a:ext cx="2255802" cy="388363"/>
      </dsp:txXfrm>
    </dsp:sp>
    <dsp:sp modelId="{C012C63E-C291-47B1-A045-E0925C56F2C0}">
      <dsp:nvSpPr>
        <dsp:cNvPr id="0" name=""/>
        <dsp:cNvSpPr/>
      </dsp:nvSpPr>
      <dsp:spPr>
        <a:xfrm>
          <a:off x="4858199" y="0"/>
          <a:ext cx="2164963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5052381" y="0"/>
        <a:ext cx="1776600" cy="388363"/>
      </dsp:txXfrm>
    </dsp:sp>
    <dsp:sp modelId="{771287E3-4E33-4D2B-B67E-3262879C93F7}">
      <dsp:nvSpPr>
        <dsp:cNvPr id="0" name=""/>
        <dsp:cNvSpPr/>
      </dsp:nvSpPr>
      <dsp:spPr>
        <a:xfrm>
          <a:off x="6494329" y="0"/>
          <a:ext cx="2644165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6688511" y="0"/>
        <a:ext cx="2255802" cy="388363"/>
      </dsp:txXfrm>
    </dsp:sp>
    <dsp:sp modelId="{6671AE4D-E0E6-45BC-A3A6-47D470002E3D}">
      <dsp:nvSpPr>
        <dsp:cNvPr id="0" name=""/>
        <dsp:cNvSpPr/>
      </dsp:nvSpPr>
      <dsp:spPr>
        <a:xfrm>
          <a:off x="8609661" y="0"/>
          <a:ext cx="2644165" cy="3883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8803843" y="0"/>
        <a:ext cx="2255802" cy="38836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320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29784" cy="432080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32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67772" y="0"/>
        <a:ext cx="2005724" cy="432080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32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18015" y="0"/>
        <a:ext cx="2005724" cy="432080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32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68259" y="0"/>
        <a:ext cx="2005724" cy="432080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32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Feature Engineering</a:t>
          </a:r>
        </a:p>
      </dsp:txBody>
      <dsp:txXfrm>
        <a:off x="8018503" y="0"/>
        <a:ext cx="2005724" cy="432080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320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68747" y="0"/>
        <a:ext cx="2005724" cy="43208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188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3097" cy="418827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61146" y="0"/>
        <a:ext cx="2018977" cy="418827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11389" y="0"/>
        <a:ext cx="2018977" cy="418827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61633" y="0"/>
        <a:ext cx="2018977" cy="418827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11877" y="0"/>
        <a:ext cx="2018977" cy="418827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188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Ensemble</a:t>
          </a:r>
        </a:p>
      </dsp:txBody>
      <dsp:txXfrm>
        <a:off x="9962121" y="0"/>
        <a:ext cx="2018977" cy="41882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377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28372" cy="437728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37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70596" y="0"/>
        <a:ext cx="2000076" cy="437728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37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20839" y="0"/>
        <a:ext cx="2000076" cy="437728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37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71083" y="0"/>
        <a:ext cx="2000076" cy="437728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37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21327" y="0"/>
        <a:ext cx="2000076" cy="437728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3772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Ensemble</a:t>
          </a:r>
        </a:p>
      </dsp:txBody>
      <dsp:txXfrm>
        <a:off x="9971571" y="0"/>
        <a:ext cx="2000076" cy="43772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9280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14602" cy="492809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928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98137" y="0"/>
        <a:ext cx="1944995" cy="492809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928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48380" y="0"/>
        <a:ext cx="1944995" cy="492809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928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98624" y="0"/>
        <a:ext cx="1944995" cy="492809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928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48868" y="0"/>
        <a:ext cx="1944995" cy="492809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928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Ensemble</a:t>
          </a:r>
        </a:p>
      </dsp:txBody>
      <dsp:txXfrm>
        <a:off x="9999112" y="0"/>
        <a:ext cx="1944995" cy="49280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91352-A688-4AE3-9DDF-897493DB5764}">
      <dsp:nvSpPr>
        <dsp:cNvPr id="0" name=""/>
        <dsp:cNvSpPr/>
      </dsp:nvSpPr>
      <dsp:spPr>
        <a:xfrm>
          <a:off x="0" y="0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Read dirty image &amp; and convert it into a one column matrix</a:t>
          </a:r>
        </a:p>
      </dsp:txBody>
      <dsp:txXfrm>
        <a:off x="16973" y="16973"/>
        <a:ext cx="5615586" cy="545571"/>
      </dsp:txXfrm>
    </dsp:sp>
    <dsp:sp modelId="{33C096FA-512F-42B7-947F-96BFA15A41DB}">
      <dsp:nvSpPr>
        <dsp:cNvPr id="0" name=""/>
        <dsp:cNvSpPr/>
      </dsp:nvSpPr>
      <dsp:spPr>
        <a:xfrm rot="5400000">
          <a:off x="2715373" y="594983"/>
          <a:ext cx="218785" cy="260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746531" y="615982"/>
        <a:ext cx="156470" cy="153150"/>
      </dsp:txXfrm>
    </dsp:sp>
    <dsp:sp modelId="{EC6B7A71-BBA4-4D8C-A88F-4BA77EA4DAC2}">
      <dsp:nvSpPr>
        <dsp:cNvPr id="0" name=""/>
        <dsp:cNvSpPr/>
      </dsp:nvSpPr>
      <dsp:spPr>
        <a:xfrm>
          <a:off x="0" y="871231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Read clean image &amp; convert it into a one column matrix</a:t>
          </a:r>
        </a:p>
      </dsp:txBody>
      <dsp:txXfrm>
        <a:off x="16973" y="888204"/>
        <a:ext cx="5615586" cy="545571"/>
      </dsp:txXfrm>
    </dsp:sp>
    <dsp:sp modelId="{BF8E2A18-4A89-43C5-9DE0-6A0471C2B1AF}">
      <dsp:nvSpPr>
        <dsp:cNvPr id="0" name=""/>
        <dsp:cNvSpPr/>
      </dsp:nvSpPr>
      <dsp:spPr>
        <a:xfrm rot="5400000">
          <a:off x="2716106" y="1465237"/>
          <a:ext cx="217319" cy="260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746531" y="1486968"/>
        <a:ext cx="156470" cy="152123"/>
      </dsp:txXfrm>
    </dsp:sp>
    <dsp:sp modelId="{B17608C8-55ED-4593-A592-ADB26E7834A5}">
      <dsp:nvSpPr>
        <dsp:cNvPr id="0" name=""/>
        <dsp:cNvSpPr/>
      </dsp:nvSpPr>
      <dsp:spPr>
        <a:xfrm>
          <a:off x="0" y="1740507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Apply median filtering &amp; convert the cleaned image into a one column matrix</a:t>
          </a:r>
        </a:p>
      </dsp:txBody>
      <dsp:txXfrm>
        <a:off x="16973" y="1757480"/>
        <a:ext cx="5615586" cy="545571"/>
      </dsp:txXfrm>
    </dsp:sp>
    <dsp:sp modelId="{C2BC7784-D097-4C2F-88E5-C427DFEB3CB9}">
      <dsp:nvSpPr>
        <dsp:cNvPr id="0" name=""/>
        <dsp:cNvSpPr/>
      </dsp:nvSpPr>
      <dsp:spPr>
        <a:xfrm rot="5400000">
          <a:off x="2716106" y="2334513"/>
          <a:ext cx="217319" cy="260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746531" y="2356244"/>
        <a:ext cx="156470" cy="152123"/>
      </dsp:txXfrm>
    </dsp:sp>
    <dsp:sp modelId="{4CC2FD53-FCDC-4C89-ADB5-9767ABCF152E}">
      <dsp:nvSpPr>
        <dsp:cNvPr id="0" name=""/>
        <dsp:cNvSpPr/>
      </dsp:nvSpPr>
      <dsp:spPr>
        <a:xfrm>
          <a:off x="0" y="2609783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Apply feature detection filter &amp; convert the cleaned image into a one column matrix</a:t>
          </a:r>
        </a:p>
      </dsp:txBody>
      <dsp:txXfrm>
        <a:off x="16973" y="2626756"/>
        <a:ext cx="5615586" cy="545571"/>
      </dsp:txXfrm>
    </dsp:sp>
    <dsp:sp modelId="{6969B18F-7FEF-403E-887F-5491F8666126}">
      <dsp:nvSpPr>
        <dsp:cNvPr id="0" name=""/>
        <dsp:cNvSpPr/>
      </dsp:nvSpPr>
      <dsp:spPr>
        <a:xfrm rot="5400000">
          <a:off x="2716106" y="3203789"/>
          <a:ext cx="217319" cy="260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746531" y="3225520"/>
        <a:ext cx="156470" cy="152123"/>
      </dsp:txXfrm>
    </dsp:sp>
    <dsp:sp modelId="{A0518235-FD54-4342-97AD-60BF2EA909C7}">
      <dsp:nvSpPr>
        <dsp:cNvPr id="0" name=""/>
        <dsp:cNvSpPr/>
      </dsp:nvSpPr>
      <dsp:spPr>
        <a:xfrm>
          <a:off x="0" y="3479059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Column bind all these features</a:t>
          </a:r>
        </a:p>
      </dsp:txBody>
      <dsp:txXfrm>
        <a:off x="16973" y="3496032"/>
        <a:ext cx="5615586" cy="545571"/>
      </dsp:txXfrm>
    </dsp:sp>
    <dsp:sp modelId="{431152AC-22C5-4B16-B625-916CFE6289F7}">
      <dsp:nvSpPr>
        <dsp:cNvPr id="0" name=""/>
        <dsp:cNvSpPr/>
      </dsp:nvSpPr>
      <dsp:spPr>
        <a:xfrm rot="5400000">
          <a:off x="2716106" y="4073065"/>
          <a:ext cx="217319" cy="260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2746531" y="4094796"/>
        <a:ext cx="156470" cy="152123"/>
      </dsp:txXfrm>
    </dsp:sp>
    <dsp:sp modelId="{F285E0DE-67D6-4B63-B80F-FB82D43DB468}">
      <dsp:nvSpPr>
        <dsp:cNvPr id="0" name=""/>
        <dsp:cNvSpPr/>
      </dsp:nvSpPr>
      <dsp:spPr>
        <a:xfrm>
          <a:off x="0" y="4348335"/>
          <a:ext cx="5649532" cy="5795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Append it to the </a:t>
          </a:r>
          <a:r>
            <a:rPr lang="en-US" sz="1300" kern="1200" dirty="0" err="1"/>
            <a:t>dataframe</a:t>
          </a:r>
          <a:r>
            <a:rPr lang="en-US" sz="1300" kern="1200" dirty="0"/>
            <a:t> containing these features for the previous images </a:t>
          </a:r>
        </a:p>
      </dsp:txBody>
      <dsp:txXfrm>
        <a:off x="16973" y="4365308"/>
        <a:ext cx="5615586" cy="54557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481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Introduction</a:t>
          </a:r>
        </a:p>
      </dsp:txBody>
      <dsp:txXfrm>
        <a:off x="1488" y="0"/>
        <a:ext cx="2325760" cy="44817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481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Edge Detection</a:t>
          </a:r>
        </a:p>
      </dsp:txBody>
      <dsp:txXfrm>
        <a:off x="2175820" y="0"/>
        <a:ext cx="1989629" cy="44817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481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Adaptive Thresholding</a:t>
          </a:r>
        </a:p>
      </dsp:txBody>
      <dsp:txXfrm>
        <a:off x="4126063" y="0"/>
        <a:ext cx="1989629" cy="44817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481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Median Filtering</a:t>
          </a:r>
        </a:p>
      </dsp:txBody>
      <dsp:txXfrm>
        <a:off x="6076307" y="0"/>
        <a:ext cx="1989629" cy="44817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481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Feature Engineering</a:t>
          </a:r>
        </a:p>
      </dsp:txBody>
      <dsp:txXfrm>
        <a:off x="8026551" y="0"/>
        <a:ext cx="1989629" cy="44817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4817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solidFill>
                <a:srgbClr val="FFFF00"/>
              </a:solidFill>
            </a:rPr>
            <a:t>Ensemble</a:t>
          </a:r>
        </a:p>
      </dsp:txBody>
      <dsp:txXfrm>
        <a:off x="9976795" y="0"/>
        <a:ext cx="1989629" cy="44817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1AA78-8E59-4283-B09D-598D3CE7F6FA}">
      <dsp:nvSpPr>
        <dsp:cNvPr id="0" name=""/>
        <dsp:cNvSpPr/>
      </dsp:nvSpPr>
      <dsp:spPr>
        <a:xfrm>
          <a:off x="0" y="2121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Take a randomly selected sample from the data(250000 rows were selected)</a:t>
          </a:r>
        </a:p>
      </dsp:txBody>
      <dsp:txXfrm>
        <a:off x="18409" y="20530"/>
        <a:ext cx="5612714" cy="591697"/>
      </dsp:txXfrm>
    </dsp:sp>
    <dsp:sp modelId="{F44EA045-57C8-4B37-90C5-A9B01D9D658D}">
      <dsp:nvSpPr>
        <dsp:cNvPr id="0" name=""/>
        <dsp:cNvSpPr/>
      </dsp:nvSpPr>
      <dsp:spPr>
        <a:xfrm rot="5400000">
          <a:off x="2706919" y="646349"/>
          <a:ext cx="235693" cy="2828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739916" y="669918"/>
        <a:ext cx="169700" cy="164985"/>
      </dsp:txXfrm>
    </dsp:sp>
    <dsp:sp modelId="{AB94BE76-DAD3-48BC-9D39-23B2E46767A5}">
      <dsp:nvSpPr>
        <dsp:cNvPr id="0" name=""/>
        <dsp:cNvSpPr/>
      </dsp:nvSpPr>
      <dsp:spPr>
        <a:xfrm>
          <a:off x="0" y="944894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Convert the data into a dense matrix with label being the cleaned image</a:t>
          </a:r>
        </a:p>
      </dsp:txBody>
      <dsp:txXfrm>
        <a:off x="18409" y="963303"/>
        <a:ext cx="5612714" cy="591697"/>
      </dsp:txXfrm>
    </dsp:sp>
    <dsp:sp modelId="{AEE5D117-40CC-46EA-838F-AC4F76A038D7}">
      <dsp:nvSpPr>
        <dsp:cNvPr id="0" name=""/>
        <dsp:cNvSpPr/>
      </dsp:nvSpPr>
      <dsp:spPr>
        <a:xfrm rot="5400000">
          <a:off x="2706919" y="1589123"/>
          <a:ext cx="235693" cy="2828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739916" y="1612692"/>
        <a:ext cx="169700" cy="164985"/>
      </dsp:txXfrm>
    </dsp:sp>
    <dsp:sp modelId="{6EF5B28D-2215-4B64-A399-45F7919B7C6B}">
      <dsp:nvSpPr>
        <dsp:cNvPr id="0" name=""/>
        <dsp:cNvSpPr/>
      </dsp:nvSpPr>
      <dsp:spPr>
        <a:xfrm>
          <a:off x="0" y="1887668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Using cross validation, determine the optimum number of rounds for the </a:t>
          </a:r>
          <a:r>
            <a:rPr lang="en-US" sz="1500" kern="1200" dirty="0" err="1"/>
            <a:t>xgboost</a:t>
          </a:r>
          <a:r>
            <a:rPr lang="en-US" sz="1500" kern="1200" dirty="0"/>
            <a:t> model</a:t>
          </a:r>
        </a:p>
      </dsp:txBody>
      <dsp:txXfrm>
        <a:off x="18409" y="1906077"/>
        <a:ext cx="5612714" cy="591697"/>
      </dsp:txXfrm>
    </dsp:sp>
    <dsp:sp modelId="{44FB10B6-A8A8-4D0B-BB30-4C905BFB55BB}">
      <dsp:nvSpPr>
        <dsp:cNvPr id="0" name=""/>
        <dsp:cNvSpPr/>
      </dsp:nvSpPr>
      <dsp:spPr>
        <a:xfrm rot="5400000">
          <a:off x="2706919" y="2531896"/>
          <a:ext cx="235693" cy="2828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739916" y="2555465"/>
        <a:ext cx="169700" cy="164985"/>
      </dsp:txXfrm>
    </dsp:sp>
    <dsp:sp modelId="{32DA2286-BEDB-41B5-B58F-F21C178F6AD6}">
      <dsp:nvSpPr>
        <dsp:cNvPr id="0" name=""/>
        <dsp:cNvSpPr/>
      </dsp:nvSpPr>
      <dsp:spPr>
        <a:xfrm>
          <a:off x="0" y="2830441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Create the model with RMSE as the evaluation parameter</a:t>
          </a:r>
        </a:p>
      </dsp:txBody>
      <dsp:txXfrm>
        <a:off x="18409" y="2848850"/>
        <a:ext cx="5612714" cy="591697"/>
      </dsp:txXfrm>
    </dsp:sp>
    <dsp:sp modelId="{41AF73AE-CD12-432D-AECF-CD50A7E5CD04}">
      <dsp:nvSpPr>
        <dsp:cNvPr id="0" name=""/>
        <dsp:cNvSpPr/>
      </dsp:nvSpPr>
      <dsp:spPr>
        <a:xfrm rot="5400000">
          <a:off x="2706919" y="3474670"/>
          <a:ext cx="235693" cy="2828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739916" y="3498239"/>
        <a:ext cx="169700" cy="164985"/>
      </dsp:txXfrm>
    </dsp:sp>
    <dsp:sp modelId="{B0C066A3-B1C1-46D5-BB55-94B93C28A894}">
      <dsp:nvSpPr>
        <dsp:cNvPr id="0" name=""/>
        <dsp:cNvSpPr/>
      </dsp:nvSpPr>
      <dsp:spPr>
        <a:xfrm>
          <a:off x="0" y="3773215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Predict for test images using this model</a:t>
          </a:r>
        </a:p>
      </dsp:txBody>
      <dsp:txXfrm>
        <a:off x="18409" y="3791624"/>
        <a:ext cx="5612714" cy="591697"/>
      </dsp:txXfrm>
    </dsp:sp>
    <dsp:sp modelId="{EC27DD27-8BFF-438C-A2D6-5BDEDBD5D17D}">
      <dsp:nvSpPr>
        <dsp:cNvPr id="0" name=""/>
        <dsp:cNvSpPr/>
      </dsp:nvSpPr>
      <dsp:spPr>
        <a:xfrm rot="5400000">
          <a:off x="2706919" y="4417444"/>
          <a:ext cx="235693" cy="2828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-5400000">
        <a:off x="2739916" y="4441013"/>
        <a:ext cx="169700" cy="164985"/>
      </dsp:txXfrm>
    </dsp:sp>
    <dsp:sp modelId="{61388A01-2CB6-42FE-8E0A-6DB678E06D65}">
      <dsp:nvSpPr>
        <dsp:cNvPr id="0" name=""/>
        <dsp:cNvSpPr/>
      </dsp:nvSpPr>
      <dsp:spPr>
        <a:xfrm>
          <a:off x="0" y="4715989"/>
          <a:ext cx="5649532" cy="6285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Convert the result into a matrix of the same dimensions as the original image</a:t>
          </a:r>
        </a:p>
      </dsp:txBody>
      <dsp:txXfrm>
        <a:off x="18409" y="4734398"/>
        <a:ext cx="5612714" cy="59169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453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Introduction</a:t>
          </a:r>
        </a:p>
      </dsp:txBody>
      <dsp:txXfrm>
        <a:off x="1488" y="0"/>
        <a:ext cx="2326471" cy="445332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453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Edge Detection</a:t>
          </a:r>
        </a:p>
      </dsp:txBody>
      <dsp:txXfrm>
        <a:off x="2174398" y="0"/>
        <a:ext cx="1992472" cy="445332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453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Adaptive Thresholding</a:t>
          </a:r>
        </a:p>
      </dsp:txBody>
      <dsp:txXfrm>
        <a:off x="4124641" y="0"/>
        <a:ext cx="1992472" cy="445332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453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Median Filtering</a:t>
          </a:r>
        </a:p>
      </dsp:txBody>
      <dsp:txXfrm>
        <a:off x="6074885" y="0"/>
        <a:ext cx="1992472" cy="445332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453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Feature Engineering</a:t>
          </a:r>
        </a:p>
      </dsp:txBody>
      <dsp:txXfrm>
        <a:off x="8025129" y="0"/>
        <a:ext cx="1992472" cy="445332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453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solidFill>
                <a:srgbClr val="FFFF00"/>
              </a:solidFill>
            </a:rPr>
            <a:t>Ensemble</a:t>
          </a:r>
        </a:p>
      </dsp:txBody>
      <dsp:txXfrm>
        <a:off x="9975373" y="0"/>
        <a:ext cx="1992472" cy="44533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151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4021" cy="415134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15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9299" y="0"/>
        <a:ext cx="2022670" cy="415134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15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9542" y="0"/>
        <a:ext cx="2022670" cy="415134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15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9786" y="0"/>
        <a:ext cx="2022670" cy="415134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15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10030" y="0"/>
        <a:ext cx="2022670" cy="415134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1513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Ensemble</a:t>
          </a:r>
        </a:p>
      </dsp:txBody>
      <dsp:txXfrm>
        <a:off x="9960274" y="0"/>
        <a:ext cx="2022670" cy="4151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9869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Introduction</a:t>
          </a:r>
        </a:p>
      </dsp:txBody>
      <dsp:txXfrm>
        <a:off x="1488" y="0"/>
        <a:ext cx="2338129" cy="398699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986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Edge Detection</a:t>
          </a:r>
        </a:p>
      </dsp:txBody>
      <dsp:txXfrm>
        <a:off x="2151082" y="0"/>
        <a:ext cx="2039105" cy="398699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986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1325" y="0"/>
        <a:ext cx="2039105" cy="398699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986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1569" y="0"/>
        <a:ext cx="2039105" cy="398699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986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1813" y="0"/>
        <a:ext cx="2039105" cy="398699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9869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2057" y="0"/>
        <a:ext cx="2039105" cy="3986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3984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8180" cy="398495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398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50980" y="0"/>
        <a:ext cx="2039309" cy="398495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398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1223" y="0"/>
        <a:ext cx="2039309" cy="398495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398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1467" y="0"/>
        <a:ext cx="2039309" cy="398495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398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1711" y="0"/>
        <a:ext cx="2039309" cy="398495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3984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1955" y="0"/>
        <a:ext cx="2039309" cy="3984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1330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4477" cy="413307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133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58386" y="0"/>
        <a:ext cx="2024497" cy="413307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133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8629" y="0"/>
        <a:ext cx="2024497" cy="413307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133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8873" y="0"/>
        <a:ext cx="2024497" cy="413307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133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9117" y="0"/>
        <a:ext cx="2024497" cy="413307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1330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9361" y="0"/>
        <a:ext cx="2024497" cy="4133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7234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19718" cy="472343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87904" y="0"/>
        <a:ext cx="1965461" cy="472343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38147" y="0"/>
        <a:ext cx="1965461" cy="472343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88391" y="0"/>
        <a:ext cx="1965461" cy="472343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38635" y="0"/>
        <a:ext cx="1965461" cy="472343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7234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88879" y="0"/>
        <a:ext cx="1965461" cy="4723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1990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2827" cy="419909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61687" y="0"/>
        <a:ext cx="2017895" cy="419909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11930" y="0"/>
        <a:ext cx="2017895" cy="419909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62174" y="0"/>
        <a:ext cx="2017895" cy="419909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12418" y="0"/>
        <a:ext cx="2017895" cy="419909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1990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62662" y="0"/>
        <a:ext cx="2017895" cy="4199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2DB8-3D60-4795-ABD1-BF042C085B01}">
      <dsp:nvSpPr>
        <dsp:cNvPr id="0" name=""/>
        <dsp:cNvSpPr/>
      </dsp:nvSpPr>
      <dsp:spPr>
        <a:xfrm>
          <a:off x="1488" y="0"/>
          <a:ext cx="2437804" cy="4026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Introduction</a:t>
          </a:r>
        </a:p>
      </dsp:txBody>
      <dsp:txXfrm>
        <a:off x="1488" y="0"/>
        <a:ext cx="2337133" cy="402684"/>
      </dsp:txXfrm>
    </dsp:sp>
    <dsp:sp modelId="{13A95DC0-550C-45D7-B2BE-1A03BA26F3D7}">
      <dsp:nvSpPr>
        <dsp:cNvPr id="0" name=""/>
        <dsp:cNvSpPr/>
      </dsp:nvSpPr>
      <dsp:spPr>
        <a:xfrm>
          <a:off x="1951732" y="0"/>
          <a:ext cx="2437804" cy="402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rgbClr val="FFFF00"/>
              </a:solidFill>
            </a:rPr>
            <a:t>Edge Detection</a:t>
          </a:r>
        </a:p>
      </dsp:txBody>
      <dsp:txXfrm>
        <a:off x="2153074" y="0"/>
        <a:ext cx="2035120" cy="402684"/>
      </dsp:txXfrm>
    </dsp:sp>
    <dsp:sp modelId="{E2D4E04A-0068-4724-957F-DD5ACA3B492B}">
      <dsp:nvSpPr>
        <dsp:cNvPr id="0" name=""/>
        <dsp:cNvSpPr/>
      </dsp:nvSpPr>
      <dsp:spPr>
        <a:xfrm>
          <a:off x="3901975" y="0"/>
          <a:ext cx="2437804" cy="402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Adaptive Thresholding</a:t>
          </a:r>
        </a:p>
      </dsp:txBody>
      <dsp:txXfrm>
        <a:off x="4103317" y="0"/>
        <a:ext cx="2035120" cy="402684"/>
      </dsp:txXfrm>
    </dsp:sp>
    <dsp:sp modelId="{C012C63E-C291-47B1-A045-E0925C56F2C0}">
      <dsp:nvSpPr>
        <dsp:cNvPr id="0" name=""/>
        <dsp:cNvSpPr/>
      </dsp:nvSpPr>
      <dsp:spPr>
        <a:xfrm>
          <a:off x="5852219" y="0"/>
          <a:ext cx="2437804" cy="402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Median Filtering</a:t>
          </a:r>
        </a:p>
      </dsp:txBody>
      <dsp:txXfrm>
        <a:off x="6053561" y="0"/>
        <a:ext cx="2035120" cy="402684"/>
      </dsp:txXfrm>
    </dsp:sp>
    <dsp:sp modelId="{771287E3-4E33-4D2B-B67E-3262879C93F7}">
      <dsp:nvSpPr>
        <dsp:cNvPr id="0" name=""/>
        <dsp:cNvSpPr/>
      </dsp:nvSpPr>
      <dsp:spPr>
        <a:xfrm>
          <a:off x="7802463" y="0"/>
          <a:ext cx="2437804" cy="402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Feature Engineering</a:t>
          </a:r>
        </a:p>
      </dsp:txBody>
      <dsp:txXfrm>
        <a:off x="8003805" y="0"/>
        <a:ext cx="2035120" cy="402684"/>
      </dsp:txXfrm>
    </dsp:sp>
    <dsp:sp modelId="{6671AE4D-E0E6-45BC-A3A6-47D470002E3D}">
      <dsp:nvSpPr>
        <dsp:cNvPr id="0" name=""/>
        <dsp:cNvSpPr/>
      </dsp:nvSpPr>
      <dsp:spPr>
        <a:xfrm>
          <a:off x="9752707" y="0"/>
          <a:ext cx="2437804" cy="40268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Ensemble</a:t>
          </a:r>
        </a:p>
      </dsp:txBody>
      <dsp:txXfrm>
        <a:off x="9954049" y="0"/>
        <a:ext cx="2035120" cy="402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C520-2E9F-4992-B4E7-7F966C6E00D2}" type="datetimeFigureOut">
              <a:rPr lang="en-US" smtClean="0"/>
              <a:t>10/16/2016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E868C-FD92-4761-A2B0-DBAE190F8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6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of the algorithms we had just seen</a:t>
            </a:r>
            <a:r>
              <a:rPr lang="en-US" baseline="0" dirty="0"/>
              <a:t> have their advantages and disadvantages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Median filter – noise removal but faded 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Adaptive Thresholding – clear lines but the noise is still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0E868C-FD92-4761-A2B0-DBAE190F8D9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26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A01A-B025-4BED-87FF-74AFF46F12E5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2D583-0F3E-4FA7-9F78-C22C2F17F23E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4CD-3A59-4CF5-BE32-EF3D8186485A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AB36-AC22-45F6-9303-022174AA122E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8CFD5-2882-453E-8DA5-CF4DE1C6DF70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466E0-95B0-4479-8CE8-CFA1843D8E18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7455D-1B32-455C-85EC-76A591D18CBB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DAFB0-1F16-4371-B042-0277558E9306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8FBF1-C4C1-43A9-976B-CBA5B829C4A9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27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BA342-F693-44B8-9B3D-58CA8242B5A2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7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6423-2F99-4A50-A8CF-41FA3D8B79C5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4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A13D0-F134-42BF-87AE-EF4D65AFDD52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3003-B5CB-42C0-B0E1-6C98ED640466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93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6252-99DF-4489-87D0-AAF9741D65E1}" type="datetime1">
              <a:rPr lang="en-US" smtClean="0"/>
              <a:t>10/16/2016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79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77F4-64A2-4BC9-8791-2B8E42D049D8}" type="datetime1">
              <a:rPr lang="en-US" smtClean="0"/>
              <a:t>10/16/2016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5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447D1-F5F1-4CAE-A576-167746376174}" type="datetime1">
              <a:rPr lang="en-US" smtClean="0"/>
              <a:t>10/16/2016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965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6946-3D78-4816-A3AB-8F31A377543F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F0F46-5BEF-4280-A5CD-29A729B899F0}" type="datetime1">
              <a:rPr lang="en-US" smtClean="0"/>
              <a:t>10/16/2016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31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2034-6135-40B5-9774-14C5FC1960DB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3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F1EF-057C-466F-840F-8EC1AF0852B7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7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D58A3-5630-4C07-998B-9599784E0E89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2AD3D-4F94-4BCA-A90E-A6BDD7492745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4349-53E4-4037-BA6A-8B3B02D0FBEC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1596A-AD74-430B-83AF-F8A2EC868F2E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79D9-1A22-4491-86DF-C050BC7457F8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56F8E-7E71-482D-81A8-16CC745C0C80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0E49-1821-452C-828B-3F2B358CCCF0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C83E4-F7AA-4596-9352-10BAC8DC5795}" type="datetime1">
              <a:rPr lang="en-US" smtClean="0"/>
              <a:t>10/16/2016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6347C-7C7D-470C-8D97-E57D34D01384}" type="datetime1">
              <a:rPr lang="en-US" smtClean="0"/>
              <a:t>10/16/2016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A3350-6CF7-40B8-80D2-B59A8A0E7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19.emf"/><Relationship Id="rId7" Type="http://schemas.openxmlformats.org/officeDocument/2006/relationships/diagramData" Target="../diagrams/data8.xml"/><Relationship Id="rId12" Type="http://schemas.openxmlformats.org/officeDocument/2006/relationships/image" Target="../media/image6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11" Type="http://schemas.microsoft.com/office/2007/relationships/diagramDrawing" Target="../diagrams/drawing8.xml"/><Relationship Id="rId5" Type="http://schemas.openxmlformats.org/officeDocument/2006/relationships/image" Target="../media/image21.emf"/><Relationship Id="rId10" Type="http://schemas.openxmlformats.org/officeDocument/2006/relationships/diagramColors" Target="../diagrams/colors8.xml"/><Relationship Id="rId4" Type="http://schemas.openxmlformats.org/officeDocument/2006/relationships/image" Target="../media/image20.emf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24.emf"/><Relationship Id="rId7" Type="http://schemas.openxmlformats.org/officeDocument/2006/relationships/diagramData" Target="../diagrams/data9.xml"/><Relationship Id="rId12" Type="http://schemas.openxmlformats.org/officeDocument/2006/relationships/image" Target="../media/image6.jp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microsoft.com/office/2007/relationships/diagramDrawing" Target="../diagrams/drawing9.xml"/><Relationship Id="rId5" Type="http://schemas.openxmlformats.org/officeDocument/2006/relationships/image" Target="../media/image26.emf"/><Relationship Id="rId10" Type="http://schemas.openxmlformats.org/officeDocument/2006/relationships/diagramColors" Target="../diagrams/colors9.xml"/><Relationship Id="rId4" Type="http://schemas.openxmlformats.org/officeDocument/2006/relationships/image" Target="../media/image25.emf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6.jpg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8.wmf"/><Relationship Id="rId4" Type="http://schemas.openxmlformats.org/officeDocument/2006/relationships/diagramData" Target="../diagrams/data10.xml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hyperlink" Target="https://cran.r-project.org/web/packages/treethresh/treethresh.pdf" TargetMode="External"/><Relationship Id="rId7" Type="http://schemas.openxmlformats.org/officeDocument/2006/relationships/diagramQuickStyle" Target="../diagrams/quickStyle11.xml"/><Relationship Id="rId2" Type="http://schemas.openxmlformats.org/officeDocument/2006/relationships/hyperlink" Target="https://cran.r-project.org/web/packages/EbayesThresh/EbayesThresh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hyperlink" Target="http://www.bioconductor.org/packages/release/bioc/manuals/EBImage/man/EBImage.pdf" TargetMode="External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31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2.gif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33.png"/><Relationship Id="rId7" Type="http://schemas.openxmlformats.org/officeDocument/2006/relationships/diagramData" Target="../diagrams/data14.xm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14.xml"/><Relationship Id="rId5" Type="http://schemas.openxmlformats.org/officeDocument/2006/relationships/image" Target="../media/image35.png"/><Relationship Id="rId10" Type="http://schemas.openxmlformats.org/officeDocument/2006/relationships/diagramColors" Target="../diagrams/colors14.xml"/><Relationship Id="rId4" Type="http://schemas.openxmlformats.org/officeDocument/2006/relationships/image" Target="../media/image34.png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38.png"/><Relationship Id="rId7" Type="http://schemas.openxmlformats.org/officeDocument/2006/relationships/diagramLayout" Target="../diagrams/layout15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11" Type="http://schemas.openxmlformats.org/officeDocument/2006/relationships/image" Target="../media/image6.jpg"/><Relationship Id="rId5" Type="http://schemas.openxmlformats.org/officeDocument/2006/relationships/image" Target="../media/image40.png"/><Relationship Id="rId10" Type="http://schemas.microsoft.com/office/2007/relationships/diagramDrawing" Target="../diagrams/drawing15.xml"/><Relationship Id="rId4" Type="http://schemas.openxmlformats.org/officeDocument/2006/relationships/image" Target="../media/image39.png"/><Relationship Id="rId9" Type="http://schemas.openxmlformats.org/officeDocument/2006/relationships/diagramColors" Target="../diagrams/colors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jpg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3" Type="http://schemas.openxmlformats.org/officeDocument/2006/relationships/image" Target="../media/image40.png"/><Relationship Id="rId7" Type="http://schemas.openxmlformats.org/officeDocument/2006/relationships/diagramLayout" Target="../diagrams/layout1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6.xml"/><Relationship Id="rId11" Type="http://schemas.openxmlformats.org/officeDocument/2006/relationships/image" Target="../media/image6.jpg"/><Relationship Id="rId5" Type="http://schemas.openxmlformats.org/officeDocument/2006/relationships/image" Target="../media/image43.png"/><Relationship Id="rId10" Type="http://schemas.microsoft.com/office/2007/relationships/diagramDrawing" Target="../diagrams/drawing16.xml"/><Relationship Id="rId4" Type="http://schemas.openxmlformats.org/officeDocument/2006/relationships/image" Target="../media/image42.png"/><Relationship Id="rId9" Type="http://schemas.openxmlformats.org/officeDocument/2006/relationships/diagramColors" Target="../diagrams/colors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8.xml"/><Relationship Id="rId7" Type="http://schemas.openxmlformats.org/officeDocument/2006/relationships/image" Target="../media/image4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4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12" Type="http://schemas.openxmlformats.org/officeDocument/2006/relationships/image" Target="../media/image6.jp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3" Type="http://schemas.openxmlformats.org/officeDocument/2006/relationships/image" Target="../media/image53.png"/><Relationship Id="rId7" Type="http://schemas.openxmlformats.org/officeDocument/2006/relationships/diagramQuickStyle" Target="../diagrams/quickStyle2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5" Type="http://schemas.openxmlformats.org/officeDocument/2006/relationships/diagramData" Target="../diagrams/data27.xml"/><Relationship Id="rId10" Type="http://schemas.openxmlformats.org/officeDocument/2006/relationships/image" Target="../media/image6.jpg"/><Relationship Id="rId4" Type="http://schemas.openxmlformats.org/officeDocument/2006/relationships/image" Target="../media/image52.png"/><Relationship Id="rId9" Type="http://schemas.microsoft.com/office/2007/relationships/diagramDrawing" Target="../diagrams/drawing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30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60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10" Type="http://schemas.openxmlformats.org/officeDocument/2006/relationships/image" Target="../media/image6.jpg"/><Relationship Id="rId4" Type="http://schemas.openxmlformats.org/officeDocument/2006/relationships/image" Target="../media/image61.png"/><Relationship Id="rId9" Type="http://schemas.microsoft.com/office/2007/relationships/diagramDrawing" Target="../diagrams/drawing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6.jpg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Relationship Id="rId9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6.jp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13" Type="http://schemas.openxmlformats.org/officeDocument/2006/relationships/image" Target="../media/image6.jpg"/><Relationship Id="rId3" Type="http://schemas.openxmlformats.org/officeDocument/2006/relationships/diagramLayout" Target="../diagrams/layout35.xml"/><Relationship Id="rId7" Type="http://schemas.openxmlformats.org/officeDocument/2006/relationships/image" Target="../media/image64.png"/><Relationship Id="rId12" Type="http://schemas.microsoft.com/office/2007/relationships/diagramDrawing" Target="../diagrams/drawing36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diagramColors" Target="../diagrams/colors36.xml"/><Relationship Id="rId5" Type="http://schemas.openxmlformats.org/officeDocument/2006/relationships/diagramColors" Target="../diagrams/colors35.xml"/><Relationship Id="rId10" Type="http://schemas.openxmlformats.org/officeDocument/2006/relationships/diagramQuickStyle" Target="../diagrams/quickStyle36.xml"/><Relationship Id="rId4" Type="http://schemas.openxmlformats.org/officeDocument/2006/relationships/diagramQuickStyle" Target="../diagrams/quickStyle35.xml"/><Relationship Id="rId9" Type="http://schemas.openxmlformats.org/officeDocument/2006/relationships/diagramLayout" Target="../diagrams/layout3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13" Type="http://schemas.openxmlformats.org/officeDocument/2006/relationships/image" Target="../media/image6.jpg"/><Relationship Id="rId3" Type="http://schemas.openxmlformats.org/officeDocument/2006/relationships/diagramLayout" Target="../diagrams/layout37.xml"/><Relationship Id="rId7" Type="http://schemas.openxmlformats.org/officeDocument/2006/relationships/image" Target="../media/image65.png"/><Relationship Id="rId12" Type="http://schemas.microsoft.com/office/2007/relationships/diagramDrawing" Target="../diagrams/drawing38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11" Type="http://schemas.openxmlformats.org/officeDocument/2006/relationships/diagramColors" Target="../diagrams/colors38.xml"/><Relationship Id="rId5" Type="http://schemas.openxmlformats.org/officeDocument/2006/relationships/diagramColors" Target="../diagrams/colors37.xml"/><Relationship Id="rId10" Type="http://schemas.openxmlformats.org/officeDocument/2006/relationships/diagramQuickStyle" Target="../diagrams/quickStyle38.xml"/><Relationship Id="rId4" Type="http://schemas.openxmlformats.org/officeDocument/2006/relationships/diagramQuickStyle" Target="../diagrams/quickStyle37.xml"/><Relationship Id="rId9" Type="http://schemas.openxmlformats.org/officeDocument/2006/relationships/diagramLayout" Target="../diagrams/layout3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9.xml"/><Relationship Id="rId3" Type="http://schemas.openxmlformats.org/officeDocument/2006/relationships/image" Target="../media/image66.png"/><Relationship Id="rId7" Type="http://schemas.openxmlformats.org/officeDocument/2006/relationships/diagramQuickStyle" Target="../diagrams/quickStyle39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9.xml"/><Relationship Id="rId5" Type="http://schemas.openxmlformats.org/officeDocument/2006/relationships/diagramData" Target="../diagrams/data39.xml"/><Relationship Id="rId10" Type="http://schemas.openxmlformats.org/officeDocument/2006/relationships/image" Target="../media/image6.jpg"/><Relationship Id="rId4" Type="http://schemas.openxmlformats.org/officeDocument/2006/relationships/image" Target="../media/image67.png"/><Relationship Id="rId9" Type="http://schemas.microsoft.com/office/2007/relationships/diagramDrawing" Target="../diagrams/drawing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0.emf"/><Relationship Id="rId7" Type="http://schemas.openxmlformats.org/officeDocument/2006/relationships/diagramLayout" Target="../diagrams/layout5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11" Type="http://schemas.openxmlformats.org/officeDocument/2006/relationships/image" Target="../media/image6.jpg"/><Relationship Id="rId5" Type="http://schemas.openxmlformats.org/officeDocument/2006/relationships/image" Target="../media/image12.emf"/><Relationship Id="rId10" Type="http://schemas.microsoft.com/office/2007/relationships/diagramDrawing" Target="../diagrams/drawing5.xml"/><Relationship Id="rId4" Type="http://schemas.openxmlformats.org/officeDocument/2006/relationships/image" Target="../media/image11.emf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microsoft.com/office/2007/relationships/diagramDrawing" Target="../diagrams/drawing6.xml"/><Relationship Id="rId3" Type="http://schemas.openxmlformats.org/officeDocument/2006/relationships/image" Target="../media/image10.emf"/><Relationship Id="rId7" Type="http://schemas.openxmlformats.org/officeDocument/2006/relationships/image" Target="../media/image16.emf"/><Relationship Id="rId12" Type="http://schemas.openxmlformats.org/officeDocument/2006/relationships/diagramColors" Target="../diagrams/colors6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diagramQuickStyle" Target="../diagrams/quickStyle6.xml"/><Relationship Id="rId5" Type="http://schemas.openxmlformats.org/officeDocument/2006/relationships/image" Target="../media/image14.emf"/><Relationship Id="rId10" Type="http://schemas.openxmlformats.org/officeDocument/2006/relationships/diagramLayout" Target="../diagrams/layout6.xml"/><Relationship Id="rId4" Type="http://schemas.openxmlformats.org/officeDocument/2006/relationships/image" Target="../media/image13.emf"/><Relationship Id="rId9" Type="http://schemas.openxmlformats.org/officeDocument/2006/relationships/diagramData" Target="../diagrams/data6.xml"/><Relationship Id="rId1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jp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Processing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De-Noising Dirty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3599" y="1583887"/>
            <a:ext cx="32221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OPIM-5503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Data Analytics using R</a:t>
            </a:r>
          </a:p>
          <a:p>
            <a:pPr algn="ctr"/>
            <a:endParaRPr lang="en-US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30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Team-</a:t>
            </a:r>
            <a:r>
              <a:rPr lang="en-US" sz="3000" b="1" dirty="0" err="1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smaRt</a:t>
            </a:r>
            <a:endParaRPr lang="en-US" sz="30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endParaRPr lang="en-US" sz="2200" b="1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Project-1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41" y="773746"/>
            <a:ext cx="2474686" cy="5173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68229" y="5152571"/>
            <a:ext cx="27286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Deepak Sisodia</a:t>
            </a:r>
          </a:p>
          <a:p>
            <a:r>
              <a:rPr lang="en-US" dirty="0"/>
              <a:t>Mir Akram Ali Yadullahi</a:t>
            </a:r>
          </a:p>
          <a:p>
            <a:r>
              <a:rPr lang="en-US" dirty="0"/>
              <a:t>Harsha </a:t>
            </a:r>
            <a:r>
              <a:rPr lang="en-US" dirty="0" err="1"/>
              <a:t>Chandar</a:t>
            </a:r>
            <a:endParaRPr lang="en-US" dirty="0"/>
          </a:p>
          <a:p>
            <a:r>
              <a:rPr lang="en-US" dirty="0"/>
              <a:t>Pranav Sachdev</a:t>
            </a:r>
          </a:p>
          <a:p>
            <a:r>
              <a:rPr lang="en-US" dirty="0"/>
              <a:t>Shaik </a:t>
            </a:r>
            <a:r>
              <a:rPr lang="en-US" dirty="0" err="1"/>
              <a:t>Shaik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13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Dilation Algorithm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955" y="1712014"/>
            <a:ext cx="2328545" cy="152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32" y="4350189"/>
            <a:ext cx="2358390" cy="15215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Arrow: Right 5"/>
          <p:cNvSpPr/>
          <p:nvPr/>
        </p:nvSpPr>
        <p:spPr>
          <a:xfrm>
            <a:off x="4837215" y="2377934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805" y="2010601"/>
            <a:ext cx="1138255" cy="9516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9165" y="228616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436" y="2010601"/>
            <a:ext cx="1137664" cy="951673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9135221" y="2345216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0558" y="1977551"/>
            <a:ext cx="1137664" cy="1017772"/>
          </a:xfrm>
          <a:prstGeom prst="rect">
            <a:avLst/>
          </a:prstGeom>
        </p:spPr>
      </p:pic>
      <p:sp>
        <p:nvSpPr>
          <p:cNvPr id="15" name="Arrow: Down 14"/>
          <p:cNvSpPr/>
          <p:nvPr/>
        </p:nvSpPr>
        <p:spPr>
          <a:xfrm>
            <a:off x="10457921" y="3233529"/>
            <a:ext cx="162938" cy="1354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579461" y="375674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6335" y="498612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Sum &gt; 0 { pixel = 0}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530" y="492628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= 2</a:t>
            </a:r>
          </a:p>
        </p:txBody>
      </p:sp>
      <p:sp>
        <p:nvSpPr>
          <p:cNvPr id="19" name="Arrow: Right 18"/>
          <p:cNvSpPr/>
          <p:nvPr/>
        </p:nvSpPr>
        <p:spPr>
          <a:xfrm rot="10800000">
            <a:off x="9135221" y="5075951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10800000">
            <a:off x="4837214" y="5075952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3014927411"/>
              </p:ext>
            </p:extLst>
          </p:nvPr>
        </p:nvGraphicFramePr>
        <p:xfrm>
          <a:off x="0" y="6439476"/>
          <a:ext cx="12192000" cy="419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4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 Erosion Algorithm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4837215" y="2377934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59165" y="2286165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XOR</a:t>
            </a:r>
          </a:p>
        </p:txBody>
      </p:sp>
      <p:sp>
        <p:nvSpPr>
          <p:cNvPr id="12" name="Arrow: Right 11"/>
          <p:cNvSpPr/>
          <p:nvPr/>
        </p:nvSpPr>
        <p:spPr>
          <a:xfrm>
            <a:off x="9135221" y="2345216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Arrow: Down 14"/>
          <p:cNvSpPr/>
          <p:nvPr/>
        </p:nvSpPr>
        <p:spPr>
          <a:xfrm>
            <a:off x="10457921" y="3233529"/>
            <a:ext cx="162938" cy="1354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579461" y="375674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6335" y="498612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Sum &gt; 0 { pixel = 1}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82530" y="492628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= 4</a:t>
            </a:r>
          </a:p>
        </p:txBody>
      </p:sp>
      <p:sp>
        <p:nvSpPr>
          <p:cNvPr id="19" name="Arrow: Right 18"/>
          <p:cNvSpPr/>
          <p:nvPr/>
        </p:nvSpPr>
        <p:spPr>
          <a:xfrm rot="10800000">
            <a:off x="9135221" y="5075951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10800000">
            <a:off x="4837214" y="5075952"/>
            <a:ext cx="523875" cy="189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1" name="Picture 2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6" y="1608539"/>
            <a:ext cx="2436998" cy="162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79" y="1996935"/>
            <a:ext cx="1138255" cy="9516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280" y="1996935"/>
            <a:ext cx="1137664" cy="9511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027" y="1952624"/>
            <a:ext cx="1137664" cy="951178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24" y="4358293"/>
            <a:ext cx="2428770" cy="16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682079850"/>
              </p:ext>
            </p:extLst>
          </p:nvPr>
        </p:nvGraphicFramePr>
        <p:xfrm>
          <a:off x="0" y="6456699"/>
          <a:ext cx="12192000" cy="402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Block Diagram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46" y="1710560"/>
            <a:ext cx="8653670" cy="30935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3286371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568495"/>
              </p:ext>
            </p:extLst>
          </p:nvPr>
        </p:nvGraphicFramePr>
        <p:xfrm>
          <a:off x="2420938" y="5294313"/>
          <a:ext cx="1558925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Packager Shell Object" showAsIcon="1" r:id="rId9" imgW="1559160" imgH="491040" progId="Package">
                  <p:embed/>
                </p:oleObj>
              </mc:Choice>
              <mc:Fallback>
                <p:oleObj name="Packager Shell Object" showAsIcon="1" r:id="rId9" imgW="15591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20938" y="5294313"/>
                        <a:ext cx="1558925" cy="49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476192" y="4869420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Video Demo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383" y="2525482"/>
            <a:ext cx="5346389" cy="899890"/>
          </a:xfrm>
        </p:spPr>
        <p:txBody>
          <a:bodyPr/>
          <a:lstStyle/>
          <a:p>
            <a:r>
              <a:rPr lang="en-US" dirty="0"/>
              <a:t>Adaptive Thresholding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00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thresholding works if background is relatively uniform</a:t>
            </a:r>
          </a:p>
          <a:p>
            <a:endParaRPr lang="en-US" dirty="0"/>
          </a:p>
          <a:p>
            <a:r>
              <a:rPr lang="en-US" dirty="0"/>
              <a:t>Partition the original image into several sub images and utilize global thresholding techniques for each sub image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259264" y="419696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Adaptive Thresholding 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package (function)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Empirical Bayes thresholding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EbayesThresh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ebayesthresh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 based thresholding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treethresh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treethresh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wavelet thresholding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treethresh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(threshold)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adaptive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sng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EBImage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(thresh)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34873099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4838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629" y="3181867"/>
            <a:ext cx="8208792" cy="2305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3545" y="1659989"/>
            <a:ext cx="77512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i="1" dirty="0"/>
              <a:t>thresh(x, w=5, h=5, offset=0.01)</a:t>
            </a:r>
            <a:endParaRPr lang="en-US" sz="2000" dirty="0"/>
          </a:p>
          <a:p>
            <a:pPr lvl="1"/>
            <a:r>
              <a:rPr lang="en-US" sz="2000" dirty="0"/>
              <a:t>x: Image object, </a:t>
            </a:r>
          </a:p>
          <a:p>
            <a:pPr lvl="1"/>
            <a:r>
              <a:rPr lang="en-US" sz="2000" dirty="0"/>
              <a:t>w, h: width and height of moving rectangular window. </a:t>
            </a:r>
          </a:p>
          <a:p>
            <a:pPr lvl="1"/>
            <a:r>
              <a:rPr lang="en-US" sz="2000" dirty="0"/>
              <a:t>Offset: Thresholding object from the average value</a:t>
            </a:r>
          </a:p>
          <a:p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7672023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07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2010" y="3120567"/>
            <a:ext cx="3822389" cy="653147"/>
          </a:xfrm>
        </p:spPr>
        <p:txBody>
          <a:bodyPr/>
          <a:lstStyle/>
          <a:p>
            <a:r>
              <a:rPr lang="en-US" dirty="0"/>
              <a:t>Median Filtering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9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 digital filtering technique, often used to remove noise</a:t>
            </a:r>
          </a:p>
          <a:p>
            <a:r>
              <a:rPr lang="en-US" dirty="0"/>
              <a:t>An image filter that replaces a pixel with the median value of the pixels surrounding it</a:t>
            </a:r>
          </a:p>
          <a:p>
            <a:r>
              <a:rPr lang="en-US" dirty="0"/>
              <a:t>This technique wipes out small features, but maintains broad features</a:t>
            </a:r>
          </a:p>
          <a:p>
            <a:r>
              <a:rPr lang="en-US" dirty="0"/>
              <a:t>The resultant image is the ‘background’ of the image</a:t>
            </a:r>
          </a:p>
        </p:txBody>
      </p:sp>
      <p:pic>
        <p:nvPicPr>
          <p:cNvPr id="1026" name="Picture 2" descr="Image result for medi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8" y="4291972"/>
            <a:ext cx="37052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ep off the med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427" y="0"/>
            <a:ext cx="1974573" cy="197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09596728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9788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Median Filter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the following matrix     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Create an empty output matrix of the same size as that of the input matrix (in this case, a 3*3 matrix) as follows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3150083"/>
            <a:ext cx="4114800" cy="50482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8110744" y="3150083"/>
            <a:ext cx="1695450" cy="7905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966209" y="5326055"/>
            <a:ext cx="5305425" cy="5524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8648631" y="4957141"/>
            <a:ext cx="1857375" cy="8953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685827625"/>
              </p:ext>
            </p:extLst>
          </p:nvPr>
        </p:nvGraphicFramePr>
        <p:xfrm>
          <a:off x="0" y="6478449"/>
          <a:ext cx="12192000" cy="380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223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Median Filter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78036"/>
            <a:ext cx="8915400" cy="3777622"/>
          </a:xfrm>
        </p:spPr>
        <p:txBody>
          <a:bodyPr/>
          <a:lstStyle/>
          <a:p>
            <a:r>
              <a:rPr lang="en-US" dirty="0"/>
              <a:t>Pad the input matrix with zeros on all sides (based on the median filter width)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Place the input matrix (</a:t>
            </a:r>
            <a:r>
              <a:rPr lang="en-US" dirty="0" err="1"/>
              <a:t>img</a:t>
            </a:r>
            <a:r>
              <a:rPr lang="en-US" dirty="0"/>
              <a:t>), in the center of this newly created padded matrix as follows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89212" y="2829201"/>
            <a:ext cx="5905500" cy="100965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8919747" y="2819676"/>
            <a:ext cx="2428875" cy="10191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89212" y="4790640"/>
            <a:ext cx="3903980" cy="158813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897257" y="4988920"/>
            <a:ext cx="2438400" cy="113347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964210236"/>
              </p:ext>
            </p:extLst>
          </p:nvPr>
        </p:nvGraphicFramePr>
        <p:xfrm>
          <a:off x="0" y="6470334"/>
          <a:ext cx="12192000" cy="38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7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53" y="4598507"/>
            <a:ext cx="3823056" cy="17509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61" y="2492159"/>
            <a:ext cx="3784248" cy="1861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7547" y="2168210"/>
            <a:ext cx="1194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Text Image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68246" y="2181462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OCR Output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6871216" y="5526156"/>
            <a:ext cx="550001" cy="10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65121" y="3161073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Noisy</a:t>
            </a:r>
          </a:p>
          <a:p>
            <a:r>
              <a:rPr lang="en-US" sz="1400" dirty="0"/>
              <a:t>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5121" y="5212368"/>
            <a:ext cx="753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Clean</a:t>
            </a:r>
          </a:p>
          <a:p>
            <a:r>
              <a:rPr lang="en-US" sz="1400" dirty="0"/>
              <a:t>Image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572992" y="1403036"/>
            <a:ext cx="8915400" cy="889590"/>
          </a:xfrm>
        </p:spPr>
        <p:txBody>
          <a:bodyPr/>
          <a:lstStyle/>
          <a:p>
            <a:r>
              <a:rPr lang="en-US" dirty="0"/>
              <a:t>OCR – Optical Character Recognition</a:t>
            </a:r>
          </a:p>
          <a:p>
            <a:r>
              <a:rPr lang="en-US" dirty="0"/>
              <a:t>Technique for converting printed text into machine-encoded text.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3106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Arrow: Right 15"/>
          <p:cNvSpPr/>
          <p:nvPr/>
        </p:nvSpPr>
        <p:spPr>
          <a:xfrm>
            <a:off x="6871215" y="3578276"/>
            <a:ext cx="550001" cy="106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687" y="2475987"/>
            <a:ext cx="3971925" cy="187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687" y="4598507"/>
            <a:ext cx="3933825" cy="18725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392946300"/>
              </p:ext>
            </p:extLst>
          </p:nvPr>
        </p:nvGraphicFramePr>
        <p:xfrm>
          <a:off x="0" y="6471021"/>
          <a:ext cx="12192000" cy="38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0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 Median Filter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75960" y="1815551"/>
                <a:ext cx="6554788" cy="47244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window of size 3 by 3 from the input matrix </a:t>
                </a:r>
              </a:p>
              <a:p>
                <a:r>
                  <a:rPr lang="en-US" dirty="0"/>
                  <a:t>window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Sort of the window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(Median is 0)</a:t>
                </a:r>
              </a:p>
              <a:p>
                <a:endParaRPr lang="en-US" dirty="0"/>
              </a:p>
              <a:p>
                <a:r>
                  <a:rPr lang="en-US" dirty="0"/>
                  <a:t>Extend the algorithm to iterate through all combinations of a 3*3 window and record the output</a:t>
                </a:r>
              </a:p>
              <a:p>
                <a:endParaRPr lang="en-US" dirty="0"/>
              </a:p>
              <a:p>
                <a:r>
                  <a:rPr lang="en-US" dirty="0"/>
                  <a:t>Final Output Y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75960" y="1815551"/>
                <a:ext cx="6554788" cy="4724400"/>
              </a:xfrm>
              <a:blipFill>
                <a:blip r:embed="rId2"/>
                <a:stretch>
                  <a:fillRect l="-651" t="-774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9321040" y="2014264"/>
            <a:ext cx="2438400" cy="11334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9120697" y="3696515"/>
            <a:ext cx="2839085" cy="242824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5000604" y="5335423"/>
            <a:ext cx="1695450" cy="8953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95181670"/>
              </p:ext>
            </p:extLst>
          </p:nvPr>
        </p:nvGraphicFramePr>
        <p:xfrm>
          <a:off x="0" y="6440556"/>
          <a:ext cx="12192000" cy="41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79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Filter – 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122" y="1663691"/>
            <a:ext cx="11264348" cy="3777622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Input Image (with noise)				                                        Background Image (Applying the median 										                  filter – window size of 9)							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02543" y="2484436"/>
            <a:ext cx="4224655" cy="23774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75775930"/>
              </p:ext>
            </p:extLst>
          </p:nvPr>
        </p:nvGraphicFramePr>
        <p:xfrm>
          <a:off x="0" y="6480894"/>
          <a:ext cx="12192000" cy="378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762" y="2486755"/>
            <a:ext cx="4966330" cy="2372802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5287618" y="3090061"/>
            <a:ext cx="1886144" cy="713313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Median Filter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foreground from the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4412" y="2105850"/>
            <a:ext cx="8915400" cy="3777622"/>
          </a:xfrm>
        </p:spPr>
        <p:txBody>
          <a:bodyPr/>
          <a:lstStyle/>
          <a:p>
            <a:r>
              <a:rPr lang="en-US" dirty="0"/>
              <a:t>Subtract the background from the original image and normalize the output image to have values between [0 1]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89204546"/>
              </p:ext>
            </p:extLst>
          </p:nvPr>
        </p:nvGraphicFramePr>
        <p:xfrm>
          <a:off x="0" y="6467061"/>
          <a:ext cx="12192000" cy="39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830" y="3216578"/>
            <a:ext cx="607695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42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334" y="1732722"/>
            <a:ext cx="11331464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Input Image (with noise)                                             Cleansed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469026125"/>
              </p:ext>
            </p:extLst>
          </p:nvPr>
        </p:nvGraphicFramePr>
        <p:xfrm>
          <a:off x="0" y="6455284"/>
          <a:ext cx="12192000" cy="404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051" y="2412186"/>
            <a:ext cx="5581747" cy="266683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8"/>
          <a:stretch>
            <a:fillRect/>
          </a:stretch>
        </p:blipFill>
        <p:spPr>
          <a:xfrm>
            <a:off x="1099012" y="2434109"/>
            <a:ext cx="4678937" cy="2651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2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273" y="2903482"/>
            <a:ext cx="7624501" cy="1032413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Identifying gaps between lines of text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14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15" y="2258823"/>
            <a:ext cx="6602819" cy="31546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image with noise</a:t>
            </a:r>
          </a:p>
        </p:txBody>
      </p:sp>
      <p:sp>
        <p:nvSpPr>
          <p:cNvPr id="6" name="Arrow: Right 5"/>
          <p:cNvSpPr/>
          <p:nvPr/>
        </p:nvSpPr>
        <p:spPr>
          <a:xfrm rot="19800153">
            <a:off x="2497578" y="4275296"/>
            <a:ext cx="451808" cy="18460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619074" y="2772480"/>
            <a:ext cx="208820" cy="13531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2619073" y="2364555"/>
            <a:ext cx="208820" cy="157867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1812" y="2258823"/>
            <a:ext cx="223550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Line of sentence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643" y="2687774"/>
            <a:ext cx="179896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Blank spaces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0527" y="4324027"/>
            <a:ext cx="16480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158575956"/>
              </p:ext>
            </p:extLst>
          </p:nvPr>
        </p:nvGraphicFramePr>
        <p:xfrm>
          <a:off x="-1" y="6476378"/>
          <a:ext cx="12192001" cy="38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9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3" r="8209" b="6394"/>
          <a:stretch/>
        </p:blipFill>
        <p:spPr>
          <a:xfrm>
            <a:off x="2405427" y="2044853"/>
            <a:ext cx="6661502" cy="42493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106" y="340808"/>
            <a:ext cx="9564915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Identifying mean pixel value for each row</a:t>
            </a:r>
          </a:p>
        </p:txBody>
      </p:sp>
      <p:sp>
        <p:nvSpPr>
          <p:cNvPr id="11" name="Arrow: Right 10"/>
          <p:cNvSpPr/>
          <p:nvPr/>
        </p:nvSpPr>
        <p:spPr>
          <a:xfrm rot="17565139">
            <a:off x="2801874" y="4887831"/>
            <a:ext cx="1991731" cy="153813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Arrow: Right 11"/>
          <p:cNvSpPr/>
          <p:nvPr/>
        </p:nvSpPr>
        <p:spPr>
          <a:xfrm rot="18315220">
            <a:off x="3021886" y="5082304"/>
            <a:ext cx="1998271" cy="124614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1190" y="5647833"/>
            <a:ext cx="24021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Rows where sentences are available</a:t>
            </a:r>
          </a:p>
        </p:txBody>
      </p:sp>
      <p:sp>
        <p:nvSpPr>
          <p:cNvPr id="15" name="Arrow: Right 14"/>
          <p:cNvSpPr/>
          <p:nvPr/>
        </p:nvSpPr>
        <p:spPr>
          <a:xfrm rot="14812947">
            <a:off x="7256824" y="4052295"/>
            <a:ext cx="3476112" cy="14131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Arrow: Right 15"/>
          <p:cNvSpPr/>
          <p:nvPr/>
        </p:nvSpPr>
        <p:spPr>
          <a:xfrm rot="14542353" flipV="1">
            <a:off x="7014416" y="4117697"/>
            <a:ext cx="3728591" cy="11469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27700" y="5765649"/>
            <a:ext cx="14103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Gap / Background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489982" y="2082018"/>
            <a:ext cx="11816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89982" y="5184763"/>
            <a:ext cx="11816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6006" y="1758852"/>
            <a:ext cx="156722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Pixel value = 1 (brightest)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8200" y="4861597"/>
            <a:ext cx="156722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Pixel value = 0 (darkest)</a:t>
            </a:r>
          </a:p>
        </p:txBody>
      </p:sp>
      <p:sp>
        <p:nvSpPr>
          <p:cNvPr id="18" name="Arrow: Right 17"/>
          <p:cNvSpPr/>
          <p:nvPr/>
        </p:nvSpPr>
        <p:spPr>
          <a:xfrm rot="9157960">
            <a:off x="7139748" y="1976536"/>
            <a:ext cx="1458938" cy="21096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5531" y="1574186"/>
            <a:ext cx="141775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Due to noise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Arrow: Pentagon 25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bg1"/>
                </a:solidFill>
              </a:rPr>
              <a:t>27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28" name="Diagram 27"/>
          <p:cNvGraphicFramePr/>
          <p:nvPr>
            <p:extLst>
              <p:ext uri="{D42A27DB-BD31-4B8C-83A1-F6EECF244321}">
                <p14:modId xmlns:p14="http://schemas.microsoft.com/office/powerpoint/2010/main" val="2508284380"/>
              </p:ext>
            </p:extLst>
          </p:nvPr>
        </p:nvGraphicFramePr>
        <p:xfrm>
          <a:off x="-1" y="6428444"/>
          <a:ext cx="12192001" cy="430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 animBg="1"/>
      <p:bldP spid="16" grpId="0" animBg="1"/>
      <p:bldP spid="17" grpId="0"/>
      <p:bldP spid="23" grpId="0"/>
      <p:bldP spid="24" grpId="0"/>
      <p:bldP spid="18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69245452"/>
              </p:ext>
            </p:extLst>
          </p:nvPr>
        </p:nvGraphicFramePr>
        <p:xfrm>
          <a:off x="4393589" y="1763867"/>
          <a:ext cx="7184571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6194254" y="3570069"/>
            <a:ext cx="801858" cy="45016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92925" y="2369740"/>
            <a:ext cx="360132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K-Means clustering: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Cluster size: 2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Lower cluster: Lower pixel values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Upper cluster: Higher pixel values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695106843"/>
              </p:ext>
            </p:extLst>
          </p:nvPr>
        </p:nvGraphicFramePr>
        <p:xfrm>
          <a:off x="0" y="6467061"/>
          <a:ext cx="12192000" cy="392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4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9" r="8475" b="5379"/>
          <a:stretch/>
        </p:blipFill>
        <p:spPr>
          <a:xfrm>
            <a:off x="2475896" y="1969042"/>
            <a:ext cx="6760681" cy="462686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8429" y="367393"/>
            <a:ext cx="4053114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Identifying cutoff</a:t>
            </a:r>
          </a:p>
        </p:txBody>
      </p:sp>
      <p:sp>
        <p:nvSpPr>
          <p:cNvPr id="5" name="Arrow: Right 4"/>
          <p:cNvSpPr/>
          <p:nvPr/>
        </p:nvSpPr>
        <p:spPr>
          <a:xfrm rot="10800000">
            <a:off x="9010673" y="3325476"/>
            <a:ext cx="451808" cy="18460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75024" y="3233114"/>
            <a:ext cx="792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0352" y="843240"/>
            <a:ext cx="4033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Mean of (Highest value of lower cluster) AND (Lowest value of upper cluster)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577" y="981739"/>
            <a:ext cx="9707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 =</a:t>
            </a:r>
          </a:p>
        </p:txBody>
      </p:sp>
      <p:sp>
        <p:nvSpPr>
          <p:cNvPr id="9" name="Rectangle 8"/>
          <p:cNvSpPr/>
          <p:nvPr/>
        </p:nvSpPr>
        <p:spPr>
          <a:xfrm>
            <a:off x="6629577" y="703385"/>
            <a:ext cx="5004405" cy="987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Arrow: Pentagon 12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chemeClr val="bg1"/>
                </a:solidFill>
              </a:rPr>
              <a:t>29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792319518"/>
              </p:ext>
            </p:extLst>
          </p:nvPr>
        </p:nvGraphicFramePr>
        <p:xfrm>
          <a:off x="-1" y="6595906"/>
          <a:ext cx="12192001" cy="263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257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background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40" r="8125" b="5794"/>
          <a:stretch/>
        </p:blipFill>
        <p:spPr>
          <a:xfrm>
            <a:off x="2844933" y="1905000"/>
            <a:ext cx="6502134" cy="4457736"/>
          </a:xfrm>
        </p:spPr>
      </p:pic>
      <p:sp>
        <p:nvSpPr>
          <p:cNvPr id="4" name="Rectangle 3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Pentagon 4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00948711"/>
              </p:ext>
            </p:extLst>
          </p:nvPr>
        </p:nvGraphicFramePr>
        <p:xfrm>
          <a:off x="-1" y="6463244"/>
          <a:ext cx="12192002" cy="396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07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838" y="2096285"/>
            <a:ext cx="3535363" cy="284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598" y="2069780"/>
            <a:ext cx="3720486" cy="2847975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5618225" y="3129335"/>
            <a:ext cx="1562368" cy="3578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25237" y="1383692"/>
            <a:ext cx="7513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Using image processing and machine learning approaches create a predictive algorithm to clean up the noisy images of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12912" y="4879728"/>
            <a:ext cx="155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Noisy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5957" y="4864747"/>
            <a:ext cx="1696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Clean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3838" y="5711687"/>
            <a:ext cx="869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Lot of old and fragile documents can be digitized in a readable format.</a:t>
            </a:r>
          </a:p>
          <a:p>
            <a:r>
              <a:rPr lang="en-US" dirty="0"/>
              <a:t>Will improve OCR technique in accurately converting text image to live text.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3838" y="5357336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Business Use 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500897802"/>
              </p:ext>
            </p:extLst>
          </p:nvPr>
        </p:nvGraphicFramePr>
        <p:xfrm>
          <a:off x="0" y="6494095"/>
          <a:ext cx="12192000" cy="365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62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skeleton – determining the gaps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09" y="2322403"/>
            <a:ext cx="5741581" cy="27432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64757757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01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41" y="1789425"/>
            <a:ext cx="3885137" cy="18562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5120" y="2363038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7" name="Arrow: Right 6"/>
          <p:cNvSpPr/>
          <p:nvPr/>
        </p:nvSpPr>
        <p:spPr>
          <a:xfrm rot="5400000">
            <a:off x="5864851" y="3904941"/>
            <a:ext cx="462296" cy="50218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30" y="4662711"/>
            <a:ext cx="3885137" cy="1856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663" y="1789425"/>
            <a:ext cx="3885137" cy="18562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654006208"/>
              </p:ext>
            </p:extLst>
          </p:nvPr>
        </p:nvGraphicFramePr>
        <p:xfrm>
          <a:off x="0" y="6438813"/>
          <a:ext cx="12192000" cy="420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22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33" y="2138289"/>
            <a:ext cx="6806734" cy="3252106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65462692"/>
              </p:ext>
            </p:extLst>
          </p:nvPr>
        </p:nvGraphicFramePr>
        <p:xfrm>
          <a:off x="0" y="6453809"/>
          <a:ext cx="12192000" cy="40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image with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666" y="2235818"/>
            <a:ext cx="6597820" cy="3152292"/>
          </a:xfrm>
        </p:spPr>
      </p:pic>
      <p:sp>
        <p:nvSpPr>
          <p:cNvPr id="6" name="Arrow: Right 5"/>
          <p:cNvSpPr/>
          <p:nvPr/>
        </p:nvSpPr>
        <p:spPr>
          <a:xfrm rot="19800153">
            <a:off x="2876043" y="4430373"/>
            <a:ext cx="451808" cy="18460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>
            <a:off x="2962846" y="2757824"/>
            <a:ext cx="184820" cy="16265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2962846" y="2337946"/>
            <a:ext cx="189475" cy="219381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6976" y="2253241"/>
            <a:ext cx="22058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Line of sentence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6291" y="2649070"/>
            <a:ext cx="17838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Blank spaces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4976" y="4522677"/>
            <a:ext cx="159517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Background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219649888"/>
              </p:ext>
            </p:extLst>
          </p:nvPr>
        </p:nvGraphicFramePr>
        <p:xfrm>
          <a:off x="0" y="6422783"/>
          <a:ext cx="12192000" cy="436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6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4342" y="359120"/>
            <a:ext cx="9483934" cy="101181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Identifying mean pixel value for each row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4" b="5256"/>
          <a:stretch/>
        </p:blipFill>
        <p:spPr>
          <a:xfrm>
            <a:off x="2368496" y="1792605"/>
            <a:ext cx="7455008" cy="4594944"/>
          </a:xfrm>
        </p:spPr>
      </p:pic>
      <p:sp>
        <p:nvSpPr>
          <p:cNvPr id="9" name="Arrow: Right 8"/>
          <p:cNvSpPr/>
          <p:nvPr/>
        </p:nvSpPr>
        <p:spPr>
          <a:xfrm rot="9429806">
            <a:off x="8293164" y="2077922"/>
            <a:ext cx="1458938" cy="662609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Arrow: Right 10"/>
          <p:cNvSpPr/>
          <p:nvPr/>
        </p:nvSpPr>
        <p:spPr>
          <a:xfrm rot="17565139">
            <a:off x="2949322" y="4804447"/>
            <a:ext cx="1788833" cy="13914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Arrow: Right 11"/>
          <p:cNvSpPr/>
          <p:nvPr/>
        </p:nvSpPr>
        <p:spPr>
          <a:xfrm rot="18315220">
            <a:off x="3145595" y="4846170"/>
            <a:ext cx="2091557" cy="121046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23504" y="1941341"/>
            <a:ext cx="141775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Due to noise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44423" y="5603942"/>
            <a:ext cx="240219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Rows where sentences are available</a:t>
            </a:r>
          </a:p>
        </p:txBody>
      </p:sp>
      <p:sp>
        <p:nvSpPr>
          <p:cNvPr id="15" name="Arrow: Right 14"/>
          <p:cNvSpPr/>
          <p:nvPr/>
        </p:nvSpPr>
        <p:spPr>
          <a:xfrm rot="12595685">
            <a:off x="7354328" y="4580486"/>
            <a:ext cx="3125624" cy="20275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Arrow: Right 15"/>
          <p:cNvSpPr/>
          <p:nvPr/>
        </p:nvSpPr>
        <p:spPr>
          <a:xfrm rot="12006774">
            <a:off x="6564030" y="4677293"/>
            <a:ext cx="3839219" cy="20908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22134" y="5184763"/>
            <a:ext cx="141032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Gap / Background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Arrow: Pentagon 21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0293"/>
            <a:ext cx="12192000" cy="4023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21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1343" y="365125"/>
            <a:ext cx="4183743" cy="98730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Identifying cutoff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9" b="6209"/>
          <a:stretch/>
        </p:blipFill>
        <p:spPr>
          <a:xfrm>
            <a:off x="2359796" y="1927274"/>
            <a:ext cx="7472408" cy="4331030"/>
          </a:xfrm>
        </p:spPr>
      </p:pic>
      <p:sp>
        <p:nvSpPr>
          <p:cNvPr id="5" name="Arrow: Right 4"/>
          <p:cNvSpPr/>
          <p:nvPr/>
        </p:nvSpPr>
        <p:spPr>
          <a:xfrm rot="10800000">
            <a:off x="9165359" y="3227430"/>
            <a:ext cx="451808" cy="18460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29510" y="3135069"/>
            <a:ext cx="7928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0352" y="843240"/>
            <a:ext cx="40336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Mean of (Highest value of lower cluster) AND (Lowest value of upper cluster)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577" y="981739"/>
            <a:ext cx="97077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Cutoff =</a:t>
            </a:r>
          </a:p>
        </p:txBody>
      </p:sp>
      <p:sp>
        <p:nvSpPr>
          <p:cNvPr id="9" name="Rectangle 8"/>
          <p:cNvSpPr/>
          <p:nvPr/>
        </p:nvSpPr>
        <p:spPr>
          <a:xfrm>
            <a:off x="6629577" y="703385"/>
            <a:ext cx="5004405" cy="987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rgbClr val="1C32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Arrow: Pentagon 10"/>
          <p:cNvSpPr/>
          <p:nvPr/>
        </p:nvSpPr>
        <p:spPr>
          <a:xfrm>
            <a:off x="-1" y="365125"/>
            <a:ext cx="1364343" cy="449201"/>
          </a:xfrm>
          <a:prstGeom prst="homePlate">
            <a:avLst/>
          </a:prstGeom>
          <a:solidFill>
            <a:srgbClr val="000A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36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460293"/>
            <a:ext cx="12192001" cy="402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Imputing background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5" b="5794"/>
          <a:stretch/>
        </p:blipFill>
        <p:spPr>
          <a:xfrm>
            <a:off x="2386818" y="1918054"/>
            <a:ext cx="7418364" cy="464671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657" y="6457967"/>
            <a:ext cx="856343" cy="400033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020236570"/>
              </p:ext>
            </p:extLst>
          </p:nvPr>
        </p:nvGraphicFramePr>
        <p:xfrm>
          <a:off x="77340" y="6471021"/>
          <a:ext cx="11258317" cy="38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2335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Image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2370275"/>
            <a:ext cx="6827520" cy="32620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8565815"/>
              </p:ext>
            </p:extLst>
          </p:nvPr>
        </p:nvGraphicFramePr>
        <p:xfrm>
          <a:off x="0" y="6427305"/>
          <a:ext cx="12192000" cy="432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52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783" y="2338057"/>
            <a:ext cx="9462052" cy="1030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Ensembling</a:t>
            </a:r>
            <a:r>
              <a:rPr lang="en-US" dirty="0"/>
              <a:t> the results of different techniques -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58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668" y="569167"/>
            <a:ext cx="8911687" cy="802354"/>
          </a:xfrm>
        </p:spPr>
        <p:txBody>
          <a:bodyPr>
            <a:normAutofit fontScale="90000"/>
          </a:bodyPr>
          <a:lstStyle/>
          <a:p>
            <a:r>
              <a:rPr lang="en-US" dirty="0"/>
              <a:t>Individual Image Cleaning Algorithms Might Not Produce Optimum Results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/>
          <a:srcRect l="4498" t="10964" r="15451" b="8283"/>
          <a:stretch/>
        </p:blipFill>
        <p:spPr bwMode="auto">
          <a:xfrm>
            <a:off x="1635668" y="2416216"/>
            <a:ext cx="4829140" cy="3655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12294" y="1892808"/>
            <a:ext cx="367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a Median Filter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46976" y="1789176"/>
            <a:ext cx="439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from a Adaptive Thresholding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l="4498" t="10964" r="15826" b="8278"/>
          <a:stretch/>
        </p:blipFill>
        <p:spPr bwMode="auto">
          <a:xfrm>
            <a:off x="6811772" y="2416217"/>
            <a:ext cx="4563364" cy="36553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66612937"/>
              </p:ext>
            </p:extLst>
          </p:nvPr>
        </p:nvGraphicFramePr>
        <p:xfrm>
          <a:off x="0" y="6440556"/>
          <a:ext cx="12192000" cy="41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78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pic>
        <p:nvPicPr>
          <p:cNvPr id="5" name="Picture 4" descr="File:Blue folder seth yastrov 01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813" y="1905000"/>
            <a:ext cx="1112127" cy="766057"/>
          </a:xfrm>
          <a:prstGeom prst="rect">
            <a:avLst/>
          </a:prstGeom>
        </p:spPr>
      </p:pic>
      <p:pic>
        <p:nvPicPr>
          <p:cNvPr id="6" name="Picture 5" descr="File:Blue folder seth yastrov 01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503" y="1911780"/>
            <a:ext cx="1112127" cy="7660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8253" y="2722336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Dirty images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72769" y="270261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images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75262" y="3345692"/>
            <a:ext cx="2497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Grayscale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 bit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 Noise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72769" y="3320414"/>
            <a:ext cx="1882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B&amp;W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bit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Noise</a:t>
            </a:r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5262" y="4473208"/>
            <a:ext cx="2250597" cy="1813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769" y="4416963"/>
            <a:ext cx="2250597" cy="192549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80839889"/>
              </p:ext>
            </p:extLst>
          </p:nvPr>
        </p:nvGraphicFramePr>
        <p:xfrm>
          <a:off x="0" y="6490403"/>
          <a:ext cx="12192000" cy="368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707693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93" y="530813"/>
            <a:ext cx="8911687" cy="1280890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1528" y="1882591"/>
            <a:ext cx="1728216" cy="8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Median Filter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1528" y="2959944"/>
            <a:ext cx="1728216" cy="8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Edge Detection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01528" y="4109850"/>
            <a:ext cx="1728216" cy="8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Adaptive Thresholding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1528" y="5200477"/>
            <a:ext cx="1728216" cy="898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Featurization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566096" y="2781085"/>
            <a:ext cx="1600200" cy="875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XGBoost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5" y="2978369"/>
            <a:ext cx="3685944" cy="17610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648" y="2922135"/>
            <a:ext cx="3685944" cy="176106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0527" y="2385885"/>
            <a:ext cx="2377440" cy="44924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Input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601528" y="1182764"/>
            <a:ext cx="1728216" cy="44841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Predictors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66096" y="2092044"/>
            <a:ext cx="1454526" cy="4795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Model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43706" y="2086922"/>
            <a:ext cx="1749171" cy="44924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Target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154129514"/>
              </p:ext>
            </p:extLst>
          </p:nvPr>
        </p:nvGraphicFramePr>
        <p:xfrm>
          <a:off x="0" y="6421656"/>
          <a:ext cx="12192000" cy="437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722120"/>
            <a:ext cx="8915400" cy="3777622"/>
          </a:xfrm>
        </p:spPr>
        <p:txBody>
          <a:bodyPr/>
          <a:lstStyle/>
          <a:p>
            <a:r>
              <a:rPr lang="en-US" dirty="0"/>
              <a:t>A sequence of weak learners are used to produce more powerful predictions</a:t>
            </a:r>
          </a:p>
          <a:p>
            <a:r>
              <a:rPr lang="en-US" dirty="0"/>
              <a:t>Later models focus on learning errors better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592925" y="3456432"/>
            <a:ext cx="1988219" cy="941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Model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f(x)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87357" y="3456432"/>
            <a:ext cx="1872395" cy="95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Model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h(x)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083319" y="3447288"/>
            <a:ext cx="2783747" cy="95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Model 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k(x)</a:t>
            </a:r>
          </a:p>
        </p:txBody>
      </p:sp>
      <p:sp>
        <p:nvSpPr>
          <p:cNvPr id="33" name="Oval 32"/>
          <p:cNvSpPr/>
          <p:nvPr/>
        </p:nvSpPr>
        <p:spPr>
          <a:xfrm>
            <a:off x="7435804" y="4288536"/>
            <a:ext cx="155448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723839" y="4288536"/>
            <a:ext cx="155448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037715" y="4288536"/>
            <a:ext cx="155448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51591" y="4279392"/>
            <a:ext cx="155448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647316" y="4270248"/>
            <a:ext cx="155448" cy="173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Curved Up Arrow 37"/>
          <p:cNvSpPr/>
          <p:nvPr/>
        </p:nvSpPr>
        <p:spPr>
          <a:xfrm>
            <a:off x="3587034" y="4608576"/>
            <a:ext cx="2429718" cy="6035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4105" y="5274241"/>
            <a:ext cx="174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Residual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847131326"/>
              </p:ext>
            </p:extLst>
          </p:nvPr>
        </p:nvGraphicFramePr>
        <p:xfrm>
          <a:off x="0" y="6366575"/>
          <a:ext cx="12192000" cy="492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84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957" y="203486"/>
            <a:ext cx="8911687" cy="1280890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2828" y="907939"/>
            <a:ext cx="7853236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image in the data, do:</a:t>
            </a:r>
          </a:p>
          <a:p>
            <a:pPr lvl="1"/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62654"/>
              </p:ext>
            </p:extLst>
          </p:nvPr>
        </p:nvGraphicFramePr>
        <p:xfrm>
          <a:off x="1866836" y="1311965"/>
          <a:ext cx="5649532" cy="492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7561" y="1021843"/>
            <a:ext cx="4019550" cy="521993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23200954"/>
              </p:ext>
            </p:extLst>
          </p:nvPr>
        </p:nvGraphicFramePr>
        <p:xfrm>
          <a:off x="0" y="6411209"/>
          <a:ext cx="12192000" cy="448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6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957" y="203486"/>
            <a:ext cx="8911687" cy="1280890"/>
          </a:xfrm>
        </p:spPr>
        <p:txBody>
          <a:bodyPr/>
          <a:lstStyle/>
          <a:p>
            <a:r>
              <a:rPr lang="en-US" dirty="0"/>
              <a:t>Algorithm contd...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46963679"/>
              </p:ext>
            </p:extLst>
          </p:nvPr>
        </p:nvGraphicFramePr>
        <p:xfrm>
          <a:off x="1866836" y="923545"/>
          <a:ext cx="5649532" cy="5346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344" y="738835"/>
            <a:ext cx="1810512" cy="55313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09431605"/>
              </p:ext>
            </p:extLst>
          </p:nvPr>
        </p:nvGraphicFramePr>
        <p:xfrm>
          <a:off x="0" y="6414052"/>
          <a:ext cx="12192000" cy="445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38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3862" y="1564961"/>
            <a:ext cx="8915400" cy="3777622"/>
          </a:xfrm>
        </p:spPr>
        <p:txBody>
          <a:bodyPr/>
          <a:lstStyle/>
          <a:p>
            <a:r>
              <a:rPr lang="en-US" dirty="0"/>
              <a:t>RMSE: </a:t>
            </a:r>
          </a:p>
          <a:p>
            <a:pPr lvl="1"/>
            <a:r>
              <a:rPr lang="en-US" dirty="0"/>
              <a:t>Training:  0.029384</a:t>
            </a:r>
          </a:p>
          <a:p>
            <a:pPr lvl="1"/>
            <a:r>
              <a:rPr lang="en-US" dirty="0"/>
              <a:t>Test: 0.032019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930" y="1308897"/>
            <a:ext cx="5025390" cy="2187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3814837"/>
            <a:ext cx="5143500" cy="21968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256" y="3006666"/>
            <a:ext cx="4356324" cy="32767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681085720"/>
              </p:ext>
            </p:extLst>
          </p:nvPr>
        </p:nvGraphicFramePr>
        <p:xfrm>
          <a:off x="0" y="6444248"/>
          <a:ext cx="12192000" cy="415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6414052"/>
            <a:ext cx="856343" cy="443948"/>
          </a:xfrm>
          <a:prstGeom prst="rect">
            <a:avLst/>
          </a:prstGeom>
        </p:spPr>
      </p:pic>
      <p:pic>
        <p:nvPicPr>
          <p:cNvPr id="3" name="Picture 2" descr="Thank You Note Encourageme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629" y="694697"/>
            <a:ext cx="7263580" cy="54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36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295512"/>
              </p:ext>
            </p:extLst>
          </p:nvPr>
        </p:nvGraphicFramePr>
        <p:xfrm>
          <a:off x="7777460" y="1059161"/>
          <a:ext cx="308059" cy="4065552"/>
        </p:xfrm>
        <a:graphic>
          <a:graphicData uri="http://schemas.openxmlformats.org/drawingml/2006/table">
            <a:tbl>
              <a:tblPr/>
              <a:tblGrid>
                <a:gridCol w="308059">
                  <a:extLst>
                    <a:ext uri="{9D8B030D-6E8A-4147-A177-3AD203B41FA5}">
                      <a16:colId xmlns:a16="http://schemas.microsoft.com/office/drawing/2014/main" xmlns="" val="1492553917"/>
                    </a:ext>
                  </a:extLst>
                </a:gridCol>
              </a:tblGrid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55954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3164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5452318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423597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38018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887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44658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675664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670687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022666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0256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472359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768648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62331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048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115461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72953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0407285"/>
                  </a:ext>
                </a:extLst>
              </a:tr>
            </a:tbl>
          </a:graphicData>
        </a:graphic>
      </p:graphicFrame>
      <p:sp>
        <p:nvSpPr>
          <p:cNvPr id="20" name="Left Brace 19"/>
          <p:cNvSpPr/>
          <p:nvPr/>
        </p:nvSpPr>
        <p:spPr>
          <a:xfrm>
            <a:off x="7450296" y="1042027"/>
            <a:ext cx="301647" cy="11425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>
            <a:off x="7450296" y="2184568"/>
            <a:ext cx="287579" cy="113066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7450296" y="3999302"/>
            <a:ext cx="287579" cy="11254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3" name="Straight Arrow Connector 1042"/>
          <p:cNvCxnSpPr/>
          <p:nvPr/>
        </p:nvCxnSpPr>
        <p:spPr>
          <a:xfrm>
            <a:off x="6582513" y="1607794"/>
            <a:ext cx="839647" cy="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/>
          <p:cNvCxnSpPr/>
          <p:nvPr/>
        </p:nvCxnSpPr>
        <p:spPr>
          <a:xfrm>
            <a:off x="6571064" y="1811419"/>
            <a:ext cx="879232" cy="9144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582512" y="4590500"/>
            <a:ext cx="839647" cy="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10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63" y="1487201"/>
            <a:ext cx="5314950" cy="3209472"/>
          </a:xfrm>
          <a:prstGeom prst="rect">
            <a:avLst/>
          </a:prstGeom>
        </p:spPr>
      </p:pic>
      <p:sp>
        <p:nvSpPr>
          <p:cNvPr id="1055" name="TextBox 1054"/>
          <p:cNvSpPr txBox="1"/>
          <p:nvPr/>
        </p:nvSpPr>
        <p:spPr>
          <a:xfrm>
            <a:off x="7407545" y="679180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(x)</a:t>
            </a:r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023210"/>
              </p:ext>
            </p:extLst>
          </p:nvPr>
        </p:nvGraphicFramePr>
        <p:xfrm>
          <a:off x="10871843" y="1059161"/>
          <a:ext cx="326244" cy="4065552"/>
        </p:xfrm>
        <a:graphic>
          <a:graphicData uri="http://schemas.openxmlformats.org/drawingml/2006/table">
            <a:tbl>
              <a:tblPr/>
              <a:tblGrid>
                <a:gridCol w="326244">
                  <a:extLst>
                    <a:ext uri="{9D8B030D-6E8A-4147-A177-3AD203B41FA5}">
                      <a16:colId xmlns:a16="http://schemas.microsoft.com/office/drawing/2014/main" xmlns="" val="1492553917"/>
                    </a:ext>
                  </a:extLst>
                </a:gridCol>
              </a:tblGrid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55954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3164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5452318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423597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38018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887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44658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675664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670687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022666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0256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472359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768648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62331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048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115461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72953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0407285"/>
                  </a:ext>
                </a:extLst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10516990" y="68721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Output (y)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7563" y="5300872"/>
            <a:ext cx="9905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 : Use image processing techniques to create features – h</a:t>
            </a:r>
            <a:r>
              <a:rPr lang="en-US" baseline="-25000" dirty="0"/>
              <a:t>1</a:t>
            </a:r>
            <a:r>
              <a:rPr lang="en-US" dirty="0"/>
              <a:t>(x), h</a:t>
            </a:r>
            <a:r>
              <a:rPr lang="en-US" baseline="-25000" dirty="0"/>
              <a:t>2</a:t>
            </a:r>
            <a:r>
              <a:rPr lang="en-US" dirty="0"/>
              <a:t>(x)...</a:t>
            </a:r>
          </a:p>
          <a:p>
            <a:r>
              <a:rPr lang="en-US" dirty="0"/>
              <a:t>Step 2: Use machine learning techniques to find relationship b/w y and input variables</a:t>
            </a:r>
          </a:p>
          <a:p>
            <a:r>
              <a:rPr lang="en-US" dirty="0"/>
              <a:t>y = f(x, h</a:t>
            </a:r>
            <a:r>
              <a:rPr lang="en-US" baseline="-25000" dirty="0"/>
              <a:t>1</a:t>
            </a:r>
            <a:r>
              <a:rPr lang="en-US" dirty="0"/>
              <a:t>(x), h</a:t>
            </a:r>
            <a:r>
              <a:rPr lang="en-US" baseline="-25000" dirty="0"/>
              <a:t>2</a:t>
            </a:r>
            <a:r>
              <a:rPr lang="en-US" dirty="0"/>
              <a:t>(x)……., </a:t>
            </a:r>
            <a:r>
              <a:rPr lang="en-US" dirty="0" err="1"/>
              <a:t>h</a:t>
            </a:r>
            <a:r>
              <a:rPr lang="en-US" baseline="-25000" dirty="0" err="1"/>
              <a:t>n</a:t>
            </a:r>
            <a:r>
              <a:rPr lang="en-US" dirty="0"/>
              <a:t>(x)) + e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754265"/>
              </p:ext>
            </p:extLst>
          </p:nvPr>
        </p:nvGraphicFramePr>
        <p:xfrm>
          <a:off x="8627328" y="1055574"/>
          <a:ext cx="326244" cy="4065552"/>
        </p:xfrm>
        <a:graphic>
          <a:graphicData uri="http://schemas.openxmlformats.org/drawingml/2006/table">
            <a:tbl>
              <a:tblPr/>
              <a:tblGrid>
                <a:gridCol w="326244">
                  <a:extLst>
                    <a:ext uri="{9D8B030D-6E8A-4147-A177-3AD203B41FA5}">
                      <a16:colId xmlns:a16="http://schemas.microsoft.com/office/drawing/2014/main" xmlns="" val="1492553917"/>
                    </a:ext>
                  </a:extLst>
                </a:gridCol>
              </a:tblGrid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55954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3164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5452318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423597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38018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887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44658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675664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670687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022666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0256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472359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768648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62331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048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115461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72953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0407285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661533"/>
              </p:ext>
            </p:extLst>
          </p:nvPr>
        </p:nvGraphicFramePr>
        <p:xfrm>
          <a:off x="9177669" y="1055574"/>
          <a:ext cx="326244" cy="4065552"/>
        </p:xfrm>
        <a:graphic>
          <a:graphicData uri="http://schemas.openxmlformats.org/drawingml/2006/table">
            <a:tbl>
              <a:tblPr/>
              <a:tblGrid>
                <a:gridCol w="326244">
                  <a:extLst>
                    <a:ext uri="{9D8B030D-6E8A-4147-A177-3AD203B41FA5}">
                      <a16:colId xmlns:a16="http://schemas.microsoft.com/office/drawing/2014/main" xmlns="" val="1492553917"/>
                    </a:ext>
                  </a:extLst>
                </a:gridCol>
              </a:tblGrid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55954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3164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5452318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423597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38018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887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44658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675664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670687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022666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0256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472359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768648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62331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048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115461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72953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0407285"/>
                  </a:ext>
                </a:extLst>
              </a:tr>
            </a:tbl>
          </a:graphicData>
        </a:graphic>
      </p:graphicFrame>
      <p:sp>
        <p:nvSpPr>
          <p:cNvPr id="73" name="TextBox 72"/>
          <p:cNvSpPr txBox="1"/>
          <p:nvPr/>
        </p:nvSpPr>
        <p:spPr>
          <a:xfrm>
            <a:off x="8445161" y="685954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1</a:t>
            </a:r>
            <a:r>
              <a:rPr lang="en-US" sz="1400" dirty="0"/>
              <a:t>(x)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035258" y="685954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</a:t>
            </a:r>
            <a:r>
              <a:rPr lang="en-US" sz="1400" baseline="-25000" dirty="0"/>
              <a:t>2</a:t>
            </a:r>
            <a:r>
              <a:rPr lang="en-US" sz="1400" dirty="0"/>
              <a:t>(x)  …</a:t>
            </a:r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584143"/>
              </p:ext>
            </p:extLst>
          </p:nvPr>
        </p:nvGraphicFramePr>
        <p:xfrm>
          <a:off x="9965287" y="1083645"/>
          <a:ext cx="326244" cy="4065552"/>
        </p:xfrm>
        <a:graphic>
          <a:graphicData uri="http://schemas.openxmlformats.org/drawingml/2006/table">
            <a:tbl>
              <a:tblPr/>
              <a:tblGrid>
                <a:gridCol w="326244">
                  <a:extLst>
                    <a:ext uri="{9D8B030D-6E8A-4147-A177-3AD203B41FA5}">
                      <a16:colId xmlns:a16="http://schemas.microsoft.com/office/drawing/2014/main" xmlns="" val="1492553917"/>
                    </a:ext>
                  </a:extLst>
                </a:gridCol>
              </a:tblGrid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9255954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3164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55452318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423597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38018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887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344658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675664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9670687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022666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320256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74723594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7686487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7623310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61704859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50115461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7295332"/>
                  </a:ext>
                </a:extLst>
              </a:tr>
              <a:tr h="22586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0407285"/>
                  </a:ext>
                </a:extLst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9811071" y="679180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</a:t>
            </a:r>
            <a:r>
              <a:rPr lang="en-US" sz="1400" baseline="-25000" dirty="0" err="1"/>
              <a:t>n</a:t>
            </a:r>
            <a:r>
              <a:rPr lang="en-US" sz="1400" dirty="0"/>
              <a:t>(x)</a:t>
            </a:r>
          </a:p>
        </p:txBody>
      </p:sp>
      <p:sp>
        <p:nvSpPr>
          <p:cNvPr id="35" name="Left Brace 34"/>
          <p:cNvSpPr/>
          <p:nvPr/>
        </p:nvSpPr>
        <p:spPr>
          <a:xfrm rot="5400000">
            <a:off x="9230724" y="-303091"/>
            <a:ext cx="320395" cy="1748211"/>
          </a:xfrm>
          <a:prstGeom prst="leftBrace">
            <a:avLst>
              <a:gd name="adj1" fmla="val 8333"/>
              <a:gd name="adj2" fmla="val 507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958343" y="155939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670051170"/>
              </p:ext>
            </p:extLst>
          </p:nvPr>
        </p:nvGraphicFramePr>
        <p:xfrm>
          <a:off x="0" y="6460685"/>
          <a:ext cx="12192000" cy="39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6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040" y="3018967"/>
            <a:ext cx="7639646" cy="769261"/>
          </a:xfrm>
        </p:spPr>
        <p:txBody>
          <a:bodyPr/>
          <a:lstStyle/>
          <a:p>
            <a:r>
              <a:rPr lang="en-US" dirty="0"/>
              <a:t>Edge Detection and Morphology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Technique 1:</a:t>
            </a:r>
            <a:br>
              <a:rPr lang="en-US" dirty="0"/>
            </a:br>
            <a:r>
              <a:rPr lang="en-US" sz="2400" dirty="0"/>
              <a:t>Edge Detection and Morphology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745" y="1679716"/>
            <a:ext cx="1758782" cy="189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73" y="4294628"/>
            <a:ext cx="1758782" cy="1899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30" y="4159448"/>
            <a:ext cx="2048890" cy="21893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195" y="4294628"/>
            <a:ext cx="1758782" cy="1899844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5" idx="2"/>
          </p:cNvCxnSpPr>
          <p:nvPr/>
        </p:nvCxnSpPr>
        <p:spPr>
          <a:xfrm flipH="1">
            <a:off x="4033164" y="3579560"/>
            <a:ext cx="2906972" cy="71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12" idx="0"/>
          </p:cNvCxnSpPr>
          <p:nvPr/>
        </p:nvCxnSpPr>
        <p:spPr>
          <a:xfrm>
            <a:off x="6940136" y="3579560"/>
            <a:ext cx="2239" cy="579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2"/>
            <a:endCxn id="14" idx="0"/>
          </p:cNvCxnSpPr>
          <p:nvPr/>
        </p:nvCxnSpPr>
        <p:spPr>
          <a:xfrm>
            <a:off x="6940136" y="3579560"/>
            <a:ext cx="2911450" cy="71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763902">
            <a:off x="4268536" y="3728631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Edge Detection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03724" y="3849465"/>
            <a:ext cx="83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Dilation</a:t>
            </a:r>
          </a:p>
        </p:txBody>
      </p:sp>
      <p:sp>
        <p:nvSpPr>
          <p:cNvPr id="23" name="TextBox 22"/>
          <p:cNvSpPr txBox="1"/>
          <p:nvPr/>
        </p:nvSpPr>
        <p:spPr>
          <a:xfrm rot="974796">
            <a:off x="8373366" y="3771425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Erosion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893124703"/>
              </p:ext>
            </p:extLst>
          </p:nvPr>
        </p:nvGraphicFramePr>
        <p:xfrm>
          <a:off x="0" y="6460890"/>
          <a:ext cx="12192000" cy="398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9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7460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56" y="1974573"/>
            <a:ext cx="1758782" cy="1899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086" y="1974573"/>
            <a:ext cx="1758782" cy="1899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759" y="1974573"/>
            <a:ext cx="2048890" cy="1899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051" y="1974573"/>
            <a:ext cx="1758782" cy="18998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111" y="4336983"/>
            <a:ext cx="1903836" cy="16465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3897" y="4336984"/>
            <a:ext cx="1903836" cy="16465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944" y="4336983"/>
            <a:ext cx="2193945" cy="17912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352" y="4336982"/>
            <a:ext cx="2193945" cy="164653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55053" y="1570381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Edge-detected Output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48478" y="1534400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Pixel Dilation Output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83921" y="1534399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Pixel Erosion Output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46056" y="1534399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Character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57522" y="6124362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Edge-detected Output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942747" y="6121455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Pixel Dilation Output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44803" y="6120405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Pixel Erosion Output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03111" y="6128264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Noise (Stain)</a:t>
            </a:r>
          </a:p>
        </p:txBody>
      </p:sp>
      <p:sp>
        <p:nvSpPr>
          <p:cNvPr id="30" name="Arrow: Right 29"/>
          <p:cNvSpPr/>
          <p:nvPr/>
        </p:nvSpPr>
        <p:spPr>
          <a:xfrm>
            <a:off x="3706947" y="2968487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/>
          <p:cNvSpPr/>
          <p:nvPr/>
        </p:nvSpPr>
        <p:spPr>
          <a:xfrm>
            <a:off x="6099442" y="2959858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/>
          <p:cNvSpPr/>
          <p:nvPr/>
        </p:nvSpPr>
        <p:spPr>
          <a:xfrm>
            <a:off x="8834005" y="2941647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/>
          <p:cNvSpPr/>
          <p:nvPr/>
        </p:nvSpPr>
        <p:spPr>
          <a:xfrm>
            <a:off x="3721330" y="5133407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/>
          <p:cNvSpPr/>
          <p:nvPr/>
        </p:nvSpPr>
        <p:spPr>
          <a:xfrm>
            <a:off x="6229610" y="5089478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/>
          <p:cNvSpPr/>
          <p:nvPr/>
        </p:nvSpPr>
        <p:spPr>
          <a:xfrm>
            <a:off x="9018349" y="5063218"/>
            <a:ext cx="500690" cy="1415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3775641399"/>
              </p:ext>
            </p:extLst>
          </p:nvPr>
        </p:nvGraphicFramePr>
        <p:xfrm>
          <a:off x="0" y="6446077"/>
          <a:ext cx="12192000" cy="413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3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16765"/>
            <a:ext cx="8915400" cy="3777622"/>
          </a:xfrm>
        </p:spPr>
        <p:txBody>
          <a:bodyPr/>
          <a:lstStyle/>
          <a:p>
            <a:r>
              <a:rPr lang="en-US" dirty="0"/>
              <a:t>Edge Detection Algorithm</a:t>
            </a:r>
          </a:p>
          <a:p>
            <a:pPr lvl="1"/>
            <a:r>
              <a:rPr lang="en-US" dirty="0"/>
              <a:t>Used </a:t>
            </a:r>
            <a:r>
              <a:rPr lang="en-US" dirty="0" err="1"/>
              <a:t>biOps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imgCanny</a:t>
            </a:r>
            <a:r>
              <a:rPr lang="en-US" dirty="0"/>
              <a:t>() function does edge detection using the Canny algorithm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Pixel Dilation</a:t>
            </a:r>
          </a:p>
          <a:p>
            <a:pPr lvl="1"/>
            <a:r>
              <a:rPr lang="en-US" dirty="0"/>
              <a:t>Created a function </a:t>
            </a:r>
            <a:r>
              <a:rPr lang="en-US" dirty="0" err="1"/>
              <a:t>pixelDilation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Pixel Erosion</a:t>
            </a:r>
          </a:p>
          <a:p>
            <a:pPr lvl="1"/>
            <a:r>
              <a:rPr lang="en-US" dirty="0"/>
              <a:t>Created a function </a:t>
            </a:r>
            <a:r>
              <a:rPr lang="en-US" dirty="0" err="1"/>
              <a:t>pixelErosion</a:t>
            </a:r>
            <a:r>
              <a:rPr lang="en-US" dirty="0"/>
              <a:t>()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33652797"/>
              </p:ext>
            </p:extLst>
          </p:nvPr>
        </p:nvGraphicFramePr>
        <p:xfrm>
          <a:off x="0" y="6387042"/>
          <a:ext cx="12192000" cy="47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5657" y="0"/>
            <a:ext cx="856343" cy="78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8862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1129</TotalTime>
  <Words>1437</Words>
  <Application>Microsoft Office PowerPoint</Application>
  <PresentationFormat>Widescreen</PresentationFormat>
  <Paragraphs>591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Century Gothic</vt:lpstr>
      <vt:lpstr>Wingdings 3</vt:lpstr>
      <vt:lpstr>Wisp</vt:lpstr>
      <vt:lpstr>Office Theme</vt:lpstr>
      <vt:lpstr>Packager Shell Object</vt:lpstr>
      <vt:lpstr>Image Processing in R</vt:lpstr>
      <vt:lpstr>Introduction</vt:lpstr>
      <vt:lpstr>Objective</vt:lpstr>
      <vt:lpstr>Data set</vt:lpstr>
      <vt:lpstr>Approach</vt:lpstr>
      <vt:lpstr>Edge Detection and Morphology</vt:lpstr>
      <vt:lpstr>Image Processing Technique 1: Edge Detection and Morphology</vt:lpstr>
      <vt:lpstr>Motivation</vt:lpstr>
      <vt:lpstr>Algorithms Used</vt:lpstr>
      <vt:lpstr>Pixel Dilation Algorithm</vt:lpstr>
      <vt:lpstr>Pixel Erosion Algorithm</vt:lpstr>
      <vt:lpstr>End-to-End Block Diagram</vt:lpstr>
      <vt:lpstr>Adaptive Thresholding</vt:lpstr>
      <vt:lpstr>Adaptive Thresholding </vt:lpstr>
      <vt:lpstr>Adaptive Thresholding</vt:lpstr>
      <vt:lpstr>Median Filtering</vt:lpstr>
      <vt:lpstr>Median Filter Implementation</vt:lpstr>
      <vt:lpstr>2-D Median Filter Algorithm</vt:lpstr>
      <vt:lpstr>2-D Median Filter Algorithm</vt:lpstr>
      <vt:lpstr>2-D Median Filter Algorithm</vt:lpstr>
      <vt:lpstr>Median Filter – Image Processing</vt:lpstr>
      <vt:lpstr>Extract the foreground from the background</vt:lpstr>
      <vt:lpstr>Processed Image</vt:lpstr>
      <vt:lpstr>Identifying gaps between lines of text </vt:lpstr>
      <vt:lpstr>The image with noise</vt:lpstr>
      <vt:lpstr>Identifying mean pixel value for each row</vt:lpstr>
      <vt:lpstr>Approach</vt:lpstr>
      <vt:lpstr>Identifying cutoff</vt:lpstr>
      <vt:lpstr>Imputing background</vt:lpstr>
      <vt:lpstr>Plotting the skeleton – determining the gaps</vt:lpstr>
      <vt:lpstr>Final image</vt:lpstr>
      <vt:lpstr>Final Image</vt:lpstr>
      <vt:lpstr>The image with noise</vt:lpstr>
      <vt:lpstr>Identifying mean pixel value for each row</vt:lpstr>
      <vt:lpstr>Identifying cutoff</vt:lpstr>
      <vt:lpstr>Imputing background</vt:lpstr>
      <vt:lpstr>Final Image</vt:lpstr>
      <vt:lpstr>Ensembling the results of different techniques - XGBoost</vt:lpstr>
      <vt:lpstr>Individual Image Cleaning Algorithms Might Not Produce Optimum Results  </vt:lpstr>
      <vt:lpstr>Process</vt:lpstr>
      <vt:lpstr>Gradient Boosting</vt:lpstr>
      <vt:lpstr>Algorithm</vt:lpstr>
      <vt:lpstr>Algorithm contd...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 Akram Ali Yadullahi</dc:creator>
  <cp:lastModifiedBy>Harsha Chandar</cp:lastModifiedBy>
  <cp:revision>176</cp:revision>
  <dcterms:created xsi:type="dcterms:W3CDTF">2016-10-15T13:09:47Z</dcterms:created>
  <dcterms:modified xsi:type="dcterms:W3CDTF">2016-10-17T02:53:27Z</dcterms:modified>
</cp:coreProperties>
</file>